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1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3" r:id="rId2"/>
    <p:sldId id="469" r:id="rId3"/>
    <p:sldId id="481" r:id="rId4"/>
    <p:sldId id="521" r:id="rId5"/>
    <p:sldId id="517" r:id="rId6"/>
    <p:sldId id="514" r:id="rId7"/>
    <p:sldId id="515" r:id="rId8"/>
    <p:sldId id="509" r:id="rId9"/>
    <p:sldId id="510" r:id="rId10"/>
    <p:sldId id="511" r:id="rId11"/>
    <p:sldId id="516" r:id="rId12"/>
    <p:sldId id="360" r:id="rId13"/>
    <p:sldId id="384" r:id="rId14"/>
    <p:sldId id="491" r:id="rId15"/>
    <p:sldId id="495" r:id="rId16"/>
    <p:sldId id="492" r:id="rId17"/>
    <p:sldId id="493" r:id="rId18"/>
    <p:sldId id="518" r:id="rId19"/>
    <p:sldId id="526" r:id="rId20"/>
    <p:sldId id="484" r:id="rId21"/>
    <p:sldId id="474" r:id="rId22"/>
    <p:sldId id="499" r:id="rId23"/>
    <p:sldId id="500" r:id="rId24"/>
    <p:sldId id="524" r:id="rId25"/>
    <p:sldId id="525" r:id="rId26"/>
    <p:sldId id="502" r:id="rId27"/>
    <p:sldId id="401" r:id="rId28"/>
    <p:sldId id="522" r:id="rId29"/>
    <p:sldId id="523" r:id="rId30"/>
    <p:sldId id="400" r:id="rId31"/>
  </p:sldIdLst>
  <p:sldSz cx="12192000" cy="6858000"/>
  <p:notesSz cx="7099300" cy="10234613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מקטע ברירת מחדל" id="{FCC91572-7A5C-446C-92BC-C5804AF5FA16}">
          <p14:sldIdLst>
            <p14:sldId id="313"/>
            <p14:sldId id="469"/>
            <p14:sldId id="481"/>
            <p14:sldId id="521"/>
            <p14:sldId id="517"/>
            <p14:sldId id="514"/>
            <p14:sldId id="515"/>
            <p14:sldId id="509"/>
            <p14:sldId id="510"/>
            <p14:sldId id="511"/>
            <p14:sldId id="516"/>
          </p14:sldIdLst>
        </p14:section>
        <p14:section name="מקטע ללא כותרת" id="{7823F7C4-E49A-445B-BCF2-B760CC0CF36B}">
          <p14:sldIdLst>
            <p14:sldId id="360"/>
            <p14:sldId id="384"/>
            <p14:sldId id="491"/>
            <p14:sldId id="495"/>
            <p14:sldId id="492"/>
            <p14:sldId id="493"/>
            <p14:sldId id="518"/>
            <p14:sldId id="526"/>
            <p14:sldId id="484"/>
            <p14:sldId id="474"/>
            <p14:sldId id="499"/>
            <p14:sldId id="500"/>
            <p14:sldId id="524"/>
            <p14:sldId id="525"/>
            <p14:sldId id="502"/>
            <p14:sldId id="401"/>
            <p14:sldId id="522"/>
            <p14:sldId id="523"/>
            <p14:sldId id="4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996600"/>
    <a:srgbClr val="FF4F4F"/>
    <a:srgbClr val="FED7AC"/>
    <a:srgbClr val="C0C0C0"/>
    <a:srgbClr val="FF9999"/>
    <a:srgbClr val="CDFFE4"/>
    <a:srgbClr val="FDB667"/>
    <a:srgbClr val="FE4C4C"/>
    <a:srgbClr val="CBED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CFB7C8-DD0B-40D3-83FD-367D58DCC415}" v="7" dt="2025-11-04T14:56:57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סגנון בהיר 3 - הדגשה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סגנון ביניים 2 - הדגשה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סגנון ביניים 2 - הדגשה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046" autoAdjust="0"/>
    <p:restoredTop sz="84067" autoAdjust="0"/>
  </p:normalViewPr>
  <p:slideViewPr>
    <p:cSldViewPr snapToGrid="0">
      <p:cViewPr varScale="1">
        <p:scale>
          <a:sx n="126" d="100"/>
          <a:sy n="126" d="100"/>
        </p:scale>
        <p:origin x="778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00" d="100"/>
        <a:sy n="100" d="100"/>
      </p:scale>
      <p:origin x="0" y="-384"/>
    </p:cViewPr>
  </p:sorterViewPr>
  <p:notesViewPr>
    <p:cSldViewPr snapToGrid="0">
      <p:cViewPr varScale="1">
        <p:scale>
          <a:sx n="109" d="100"/>
          <a:sy n="109" d="100"/>
        </p:scale>
        <p:origin x="4440" y="72"/>
      </p:cViewPr>
      <p:guideLst/>
    </p:cSldViewPr>
  </p:notesViewPr>
  <p:gridSpacing cx="165601" cy="165601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ir Darel" userId="1757d86b0987526b" providerId="LiveId" clId="{FF47D6C5-40A1-4627-A9D1-FA9187986126}"/>
    <pc:docChg chg="custSel addSld delSld modSld modSection">
      <pc:chgData name="Yair Darel" userId="1757d86b0987526b" providerId="LiveId" clId="{FF47D6C5-40A1-4627-A9D1-FA9187986126}" dt="2025-11-04T14:57:03.365" v="19" actId="47"/>
      <pc:docMkLst>
        <pc:docMk/>
      </pc:docMkLst>
      <pc:sldChg chg="add">
        <pc:chgData name="Yair Darel" userId="1757d86b0987526b" providerId="LiveId" clId="{FF47D6C5-40A1-4627-A9D1-FA9187986126}" dt="2025-11-04T14:52:53.909" v="6"/>
        <pc:sldMkLst>
          <pc:docMk/>
          <pc:sldMk cId="1177813863" sldId="401"/>
        </pc:sldMkLst>
      </pc:sldChg>
      <pc:sldChg chg="delSp modSp add del mod">
        <pc:chgData name="Yair Darel" userId="1757d86b0987526b" providerId="LiveId" clId="{FF47D6C5-40A1-4627-A9D1-FA9187986126}" dt="2025-11-04T14:57:03.365" v="19" actId="47"/>
        <pc:sldMkLst>
          <pc:docMk/>
          <pc:sldMk cId="3407687741" sldId="478"/>
        </pc:sldMkLst>
        <pc:grpChg chg="del">
          <ac:chgData name="Yair Darel" userId="1757d86b0987526b" providerId="LiveId" clId="{FF47D6C5-40A1-4627-A9D1-FA9187986126}" dt="2025-11-04T14:51:27.565" v="4" actId="478"/>
          <ac:grpSpMkLst>
            <pc:docMk/>
            <pc:sldMk cId="3407687741" sldId="478"/>
            <ac:grpSpMk id="11" creationId="{AB1904C5-9E10-3A50-3D16-FB1E86271E72}"/>
          </ac:grpSpMkLst>
        </pc:grpChg>
        <pc:picChg chg="mod">
          <ac:chgData name="Yair Darel" userId="1757d86b0987526b" providerId="LiveId" clId="{FF47D6C5-40A1-4627-A9D1-FA9187986126}" dt="2025-11-04T14:51:23.654" v="3" actId="1076"/>
          <ac:picMkLst>
            <pc:docMk/>
            <pc:sldMk cId="3407687741" sldId="478"/>
            <ac:picMk id="4" creationId="{4EE9FB1B-FFE5-3B90-964D-7D54326BF69C}"/>
          </ac:picMkLst>
        </pc:picChg>
      </pc:sldChg>
      <pc:sldChg chg="modSp mod">
        <pc:chgData name="Yair Darel" userId="1757d86b0987526b" providerId="LiveId" clId="{FF47D6C5-40A1-4627-A9D1-FA9187986126}" dt="2025-11-04T14:55:59.884" v="16" actId="14100"/>
        <pc:sldMkLst>
          <pc:docMk/>
          <pc:sldMk cId="1194153479" sldId="484"/>
        </pc:sldMkLst>
        <pc:picChg chg="mod">
          <ac:chgData name="Yair Darel" userId="1757d86b0987526b" providerId="LiveId" clId="{FF47D6C5-40A1-4627-A9D1-FA9187986126}" dt="2025-11-04T14:55:59.884" v="16" actId="14100"/>
          <ac:picMkLst>
            <pc:docMk/>
            <pc:sldMk cId="1194153479" sldId="484"/>
            <ac:picMk id="4" creationId="{6BA9F9E9-FABB-18C3-7989-CAEA2FEA7C7C}"/>
          </ac:picMkLst>
        </pc:picChg>
      </pc:sldChg>
      <pc:sldChg chg="add mod modShow">
        <pc:chgData name="Yair Darel" userId="1757d86b0987526b" providerId="LiveId" clId="{FF47D6C5-40A1-4627-A9D1-FA9187986126}" dt="2025-11-04T14:56:17.893" v="17" actId="729"/>
        <pc:sldMkLst>
          <pc:docMk/>
          <pc:sldMk cId="1951163886" sldId="491"/>
        </pc:sldMkLst>
      </pc:sldChg>
      <pc:sldChg chg="del">
        <pc:chgData name="Yair Darel" userId="1757d86b0987526b" providerId="LiveId" clId="{FF47D6C5-40A1-4627-A9D1-FA9187986126}" dt="2025-11-04T14:53:07.563" v="7" actId="47"/>
        <pc:sldMkLst>
          <pc:docMk/>
          <pc:sldMk cId="3523725543" sldId="498"/>
        </pc:sldMkLst>
      </pc:sldChg>
      <pc:sldChg chg="add">
        <pc:chgData name="Yair Darel" userId="1757d86b0987526b" providerId="LiveId" clId="{FF47D6C5-40A1-4627-A9D1-FA9187986126}" dt="2025-11-04T14:52:12.622" v="5"/>
        <pc:sldMkLst>
          <pc:docMk/>
          <pc:sldMk cId="3943487506" sldId="499"/>
        </pc:sldMkLst>
      </pc:sldChg>
      <pc:sldChg chg="del">
        <pc:chgData name="Yair Darel" userId="1757d86b0987526b" providerId="LiveId" clId="{FF47D6C5-40A1-4627-A9D1-FA9187986126}" dt="2025-11-04T14:53:10.491" v="8" actId="47"/>
        <pc:sldMkLst>
          <pc:docMk/>
          <pc:sldMk cId="2944932620" sldId="501"/>
        </pc:sldMkLst>
      </pc:sldChg>
      <pc:sldChg chg="add mod modShow">
        <pc:chgData name="Yair Darel" userId="1757d86b0987526b" providerId="LiveId" clId="{FF47D6C5-40A1-4627-A9D1-FA9187986126}" dt="2025-11-04T14:54:02.404" v="10" actId="729"/>
        <pc:sldMkLst>
          <pc:docMk/>
          <pc:sldMk cId="3117348238" sldId="502"/>
        </pc:sldMkLst>
      </pc:sldChg>
      <pc:sldChg chg="add mod modShow">
        <pc:chgData name="Yair Darel" userId="1757d86b0987526b" providerId="LiveId" clId="{FF47D6C5-40A1-4627-A9D1-FA9187986126}" dt="2025-11-04T14:54:02.404" v="10" actId="729"/>
        <pc:sldMkLst>
          <pc:docMk/>
          <pc:sldMk cId="2578379448" sldId="524"/>
        </pc:sldMkLst>
      </pc:sldChg>
      <pc:sldChg chg="add mod modShow">
        <pc:chgData name="Yair Darel" userId="1757d86b0987526b" providerId="LiveId" clId="{FF47D6C5-40A1-4627-A9D1-FA9187986126}" dt="2025-11-04T14:54:02.404" v="10" actId="729"/>
        <pc:sldMkLst>
          <pc:docMk/>
          <pc:sldMk cId="4097769110" sldId="525"/>
        </pc:sldMkLst>
      </pc:sldChg>
      <pc:sldChg chg="add">
        <pc:chgData name="Yair Darel" userId="1757d86b0987526b" providerId="LiveId" clId="{FF47D6C5-40A1-4627-A9D1-FA9187986126}" dt="2025-11-04T14:56:57.872" v="18"/>
        <pc:sldMkLst>
          <pc:docMk/>
          <pc:sldMk cId="366440042" sldId="52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46F8B0-4281-4A88-AA33-053550715E01}" type="doc">
      <dgm:prSet loTypeId="urn:microsoft.com/office/officeart/2005/8/layout/hierarchy1" loCatId="hierarchy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pPr rtl="1"/>
          <a:endParaRPr lang="he-IL"/>
        </a:p>
      </dgm:t>
    </dgm:pt>
    <dgm:pt modelId="{478D895A-83A2-44A8-9A19-96CFB4A747D9}">
      <dgm:prSet phldrT="[טקסט]"/>
      <dgm:spPr/>
      <dgm:t>
        <a:bodyPr/>
        <a:lstStyle/>
        <a:p>
          <a:pPr rtl="1"/>
          <a:r>
            <a:rPr lang="en-US" dirty="0"/>
            <a:t>Ornat Chocolate</a:t>
          </a:r>
          <a:endParaRPr lang="he-IL" dirty="0"/>
        </a:p>
      </dgm:t>
    </dgm:pt>
    <dgm:pt modelId="{761DBFAB-CE06-4BBF-ABB1-3C17967C6DB6}" type="parTrans" cxnId="{88A5C13D-D315-4363-B129-A3CCAAA8BD8F}">
      <dgm:prSet/>
      <dgm:spPr/>
      <dgm:t>
        <a:bodyPr/>
        <a:lstStyle/>
        <a:p>
          <a:pPr rtl="1"/>
          <a:endParaRPr lang="he-IL"/>
        </a:p>
      </dgm:t>
    </dgm:pt>
    <dgm:pt modelId="{71234017-46D9-42F4-9054-1CEA68EF3AF2}" type="sibTrans" cxnId="{88A5C13D-D315-4363-B129-A3CCAAA8BD8F}">
      <dgm:prSet/>
      <dgm:spPr/>
      <dgm:t>
        <a:bodyPr/>
        <a:lstStyle/>
        <a:p>
          <a:pPr rtl="1"/>
          <a:endParaRPr lang="he-IL"/>
        </a:p>
      </dgm:t>
    </dgm:pt>
    <dgm:pt modelId="{1247F7B2-1B8A-4BC2-B7F0-C2242C840EFF}">
      <dgm:prSet phldrT="[טקסט]"/>
      <dgm:spPr/>
      <dgm:t>
        <a:bodyPr/>
        <a:lstStyle/>
        <a:p>
          <a:pPr rtl="1"/>
          <a:r>
            <a:rPr lang="en-US" dirty="0" err="1"/>
            <a:t>SugarNess</a:t>
          </a:r>
          <a:endParaRPr lang="he-IL" dirty="0"/>
        </a:p>
      </dgm:t>
    </dgm:pt>
    <dgm:pt modelId="{C4B285D3-0841-49A6-A5DE-153C09F06A43}" type="parTrans" cxnId="{6FA1ABBA-5AAE-4C55-A616-5C96C0239388}">
      <dgm:prSet/>
      <dgm:spPr/>
      <dgm:t>
        <a:bodyPr/>
        <a:lstStyle/>
        <a:p>
          <a:pPr rtl="1"/>
          <a:endParaRPr lang="he-IL"/>
        </a:p>
      </dgm:t>
    </dgm:pt>
    <dgm:pt modelId="{74ED6DA7-A5CA-4A3D-9DEB-C5D693E2FE31}" type="sibTrans" cxnId="{6FA1ABBA-5AAE-4C55-A616-5C96C0239388}">
      <dgm:prSet/>
      <dgm:spPr/>
      <dgm:t>
        <a:bodyPr/>
        <a:lstStyle/>
        <a:p>
          <a:pPr rtl="1"/>
          <a:endParaRPr lang="he-IL"/>
        </a:p>
      </dgm:t>
    </dgm:pt>
    <dgm:pt modelId="{392023EF-FDFC-4C57-AF56-E1F4498B3FFD}">
      <dgm:prSet phldrT="[טקסט]"/>
      <dgm:spPr/>
      <dgm:t>
        <a:bodyPr/>
        <a:lstStyle/>
        <a:p>
          <a:pPr rtl="1"/>
          <a:endParaRPr lang="en-US" dirty="0"/>
        </a:p>
        <a:p>
          <a:pPr rtl="1"/>
          <a:r>
            <a:rPr lang="he-IL" dirty="0"/>
            <a:t> </a:t>
          </a:r>
          <a:r>
            <a:rPr lang="en-US" dirty="0"/>
            <a:t>Chocolate</a:t>
          </a:r>
          <a:endParaRPr lang="he-IL" dirty="0"/>
        </a:p>
      </dgm:t>
    </dgm:pt>
    <dgm:pt modelId="{F1A122B5-0FA6-41A9-834E-DE17297C00EA}" type="parTrans" cxnId="{03EC28C3-3F84-4877-AE34-DC329C3BB267}">
      <dgm:prSet/>
      <dgm:spPr/>
      <dgm:t>
        <a:bodyPr/>
        <a:lstStyle/>
        <a:p>
          <a:pPr rtl="1"/>
          <a:endParaRPr lang="he-IL"/>
        </a:p>
      </dgm:t>
    </dgm:pt>
    <dgm:pt modelId="{CA70F318-1865-434C-A3CB-2178CA5FA6B9}" type="sibTrans" cxnId="{03EC28C3-3F84-4877-AE34-DC329C3BB267}">
      <dgm:prSet/>
      <dgm:spPr/>
      <dgm:t>
        <a:bodyPr/>
        <a:lstStyle/>
        <a:p>
          <a:pPr rtl="1"/>
          <a:endParaRPr lang="he-IL"/>
        </a:p>
      </dgm:t>
    </dgm:pt>
    <dgm:pt modelId="{73B3A978-5562-43FD-BDA9-6DC44B26AD70}">
      <dgm:prSet phldrT="[טקסט]"/>
      <dgm:spPr/>
      <dgm:t>
        <a:bodyPr/>
        <a:lstStyle/>
        <a:p>
          <a:pPr rtl="1"/>
          <a:r>
            <a:rPr lang="en-US" dirty="0"/>
            <a:t>   </a:t>
          </a:r>
          <a:endParaRPr lang="he-IL" dirty="0"/>
        </a:p>
      </dgm:t>
    </dgm:pt>
    <dgm:pt modelId="{CB9063B6-E137-4A9E-A38B-D3357610A757}" type="parTrans" cxnId="{7481AAC8-21E7-4F5C-8198-3AAD05B0B852}">
      <dgm:prSet/>
      <dgm:spPr/>
      <dgm:t>
        <a:bodyPr/>
        <a:lstStyle/>
        <a:p>
          <a:pPr rtl="1"/>
          <a:endParaRPr lang="he-IL"/>
        </a:p>
      </dgm:t>
    </dgm:pt>
    <dgm:pt modelId="{28402B7F-9DA2-47BC-88F6-5B697BA99227}" type="sibTrans" cxnId="{7481AAC8-21E7-4F5C-8198-3AAD05B0B852}">
      <dgm:prSet/>
      <dgm:spPr/>
      <dgm:t>
        <a:bodyPr/>
        <a:lstStyle/>
        <a:p>
          <a:pPr rtl="1"/>
          <a:endParaRPr lang="he-IL"/>
        </a:p>
      </dgm:t>
    </dgm:pt>
    <dgm:pt modelId="{1079FEF1-ACE3-449E-AD12-019A4C4E293D}">
      <dgm:prSet phldrT="[טקסט]"/>
      <dgm:spPr/>
      <dgm:t>
        <a:bodyPr/>
        <a:lstStyle/>
        <a:p>
          <a:pPr rtl="1"/>
          <a:r>
            <a:rPr lang="en-US"/>
            <a:t>Idustry</a:t>
          </a:r>
          <a:endParaRPr lang="en-US" dirty="0"/>
        </a:p>
      </dgm:t>
    </dgm:pt>
    <dgm:pt modelId="{0FFB1665-F5A8-408B-96E5-9651CC862BB8}" type="parTrans" cxnId="{D9347D2B-D69F-483E-BE30-64CF7DD9B4C2}">
      <dgm:prSet/>
      <dgm:spPr/>
      <dgm:t>
        <a:bodyPr/>
        <a:lstStyle/>
        <a:p>
          <a:pPr rtl="1"/>
          <a:endParaRPr lang="he-IL"/>
        </a:p>
      </dgm:t>
    </dgm:pt>
    <dgm:pt modelId="{D1BDACD2-12FB-497A-AD4E-E8082FD4F01D}" type="sibTrans" cxnId="{D9347D2B-D69F-483E-BE30-64CF7DD9B4C2}">
      <dgm:prSet/>
      <dgm:spPr/>
      <dgm:t>
        <a:bodyPr/>
        <a:lstStyle/>
        <a:p>
          <a:pPr rtl="1"/>
          <a:endParaRPr lang="he-IL"/>
        </a:p>
      </dgm:t>
    </dgm:pt>
    <dgm:pt modelId="{77443143-0434-42C0-BA66-E3546B9F1F1E}">
      <dgm:prSet phldrT="[טקסט]"/>
      <dgm:spPr/>
      <dgm:t>
        <a:bodyPr/>
        <a:lstStyle/>
        <a:p>
          <a:pPr rtl="1"/>
          <a:r>
            <a:rPr lang="en-US" dirty="0"/>
            <a:t>Vegan</a:t>
          </a:r>
          <a:endParaRPr lang="he-IL" dirty="0"/>
        </a:p>
      </dgm:t>
    </dgm:pt>
    <dgm:pt modelId="{956595D2-8DE0-4C1E-996A-5C7BD4C1DFA0}" type="parTrans" cxnId="{2DD55B76-C15B-4BBF-9B90-85D83208DB33}">
      <dgm:prSet/>
      <dgm:spPr/>
      <dgm:t>
        <a:bodyPr/>
        <a:lstStyle/>
        <a:p>
          <a:pPr rtl="1"/>
          <a:endParaRPr lang="he-IL"/>
        </a:p>
      </dgm:t>
    </dgm:pt>
    <dgm:pt modelId="{2AB22BE3-A60E-42D6-AF26-45F743D54920}" type="sibTrans" cxnId="{2DD55B76-C15B-4BBF-9B90-85D83208DB33}">
      <dgm:prSet/>
      <dgm:spPr/>
      <dgm:t>
        <a:bodyPr/>
        <a:lstStyle/>
        <a:p>
          <a:pPr rtl="1"/>
          <a:endParaRPr lang="he-IL"/>
        </a:p>
      </dgm:t>
    </dgm:pt>
    <dgm:pt modelId="{E8F07D35-CFBC-4E12-880A-69E536357C65}">
      <dgm:prSet phldrT="[טקסט]"/>
      <dgm:spPr/>
      <dgm:t>
        <a:bodyPr/>
        <a:lstStyle/>
        <a:p>
          <a:pPr rtl="1"/>
          <a:r>
            <a:rPr lang="en-US" dirty="0"/>
            <a:t>White Label</a:t>
          </a:r>
          <a:endParaRPr lang="he-IL" dirty="0"/>
        </a:p>
      </dgm:t>
    </dgm:pt>
    <dgm:pt modelId="{C459C09C-BA78-4BD7-AC8C-393C68627429}" type="parTrans" cxnId="{75C0C495-8B23-4966-9B3A-431FCB153703}">
      <dgm:prSet/>
      <dgm:spPr/>
      <dgm:t>
        <a:bodyPr/>
        <a:lstStyle/>
        <a:p>
          <a:pPr rtl="1"/>
          <a:endParaRPr lang="he-IL"/>
        </a:p>
      </dgm:t>
    </dgm:pt>
    <dgm:pt modelId="{C5005A3D-E924-4938-835A-73276FF9772E}" type="sibTrans" cxnId="{75C0C495-8B23-4966-9B3A-431FCB153703}">
      <dgm:prSet/>
      <dgm:spPr/>
      <dgm:t>
        <a:bodyPr/>
        <a:lstStyle/>
        <a:p>
          <a:pPr rtl="1"/>
          <a:endParaRPr lang="he-IL"/>
        </a:p>
      </dgm:t>
    </dgm:pt>
    <dgm:pt modelId="{A239350F-79B1-4683-8BBD-F7CCF2946BF6}" type="pres">
      <dgm:prSet presAssocID="{FD46F8B0-4281-4A88-AA33-053550715E0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9AECEDA-BC81-46B3-A52F-EBF9A77704A0}" type="pres">
      <dgm:prSet presAssocID="{478D895A-83A2-44A8-9A19-96CFB4A747D9}" presName="hierRoot1" presStyleCnt="0"/>
      <dgm:spPr/>
    </dgm:pt>
    <dgm:pt modelId="{E0656E38-EFD5-4048-9084-5E052CD11E08}" type="pres">
      <dgm:prSet presAssocID="{478D895A-83A2-44A8-9A19-96CFB4A747D9}" presName="composite" presStyleCnt="0"/>
      <dgm:spPr/>
    </dgm:pt>
    <dgm:pt modelId="{CED7161A-0DE0-4BDA-A0DC-AA6FB802211E}" type="pres">
      <dgm:prSet presAssocID="{478D895A-83A2-44A8-9A19-96CFB4A747D9}" presName="background" presStyleLbl="node0" presStyleIdx="0" presStyleCnt="1"/>
      <dgm:spPr/>
    </dgm:pt>
    <dgm:pt modelId="{0C9FAB70-CF5F-4F09-8D2F-BD71B187BFC1}" type="pres">
      <dgm:prSet presAssocID="{478D895A-83A2-44A8-9A19-96CFB4A747D9}" presName="text" presStyleLbl="fgAcc0" presStyleIdx="0" presStyleCnt="1" custLinFactY="-10146" custLinFactNeighborX="-2056" custLinFactNeighborY="-100000">
        <dgm:presLayoutVars>
          <dgm:chPref val="3"/>
        </dgm:presLayoutVars>
      </dgm:prSet>
      <dgm:spPr/>
    </dgm:pt>
    <dgm:pt modelId="{EC0419E1-4A66-46E7-B7F4-BE32A43C8D12}" type="pres">
      <dgm:prSet presAssocID="{478D895A-83A2-44A8-9A19-96CFB4A747D9}" presName="hierChild2" presStyleCnt="0"/>
      <dgm:spPr/>
    </dgm:pt>
    <dgm:pt modelId="{804A6CCD-1FC9-4D3C-AF99-DBE5A33EA4E2}" type="pres">
      <dgm:prSet presAssocID="{C4B285D3-0841-49A6-A5DE-153C09F06A43}" presName="Name10" presStyleLbl="parChTrans1D2" presStyleIdx="0" presStyleCnt="6"/>
      <dgm:spPr/>
    </dgm:pt>
    <dgm:pt modelId="{13C12868-0C10-4C82-B13F-60381E9D422D}" type="pres">
      <dgm:prSet presAssocID="{1247F7B2-1B8A-4BC2-B7F0-C2242C840EFF}" presName="hierRoot2" presStyleCnt="0"/>
      <dgm:spPr/>
    </dgm:pt>
    <dgm:pt modelId="{1884093D-1F9D-47A2-A4C2-EB35D1B0BFFF}" type="pres">
      <dgm:prSet presAssocID="{1247F7B2-1B8A-4BC2-B7F0-C2242C840EFF}" presName="composite2" presStyleCnt="0"/>
      <dgm:spPr/>
    </dgm:pt>
    <dgm:pt modelId="{B7D2AE07-D7E3-4186-AEA1-CF5203F846D9}" type="pres">
      <dgm:prSet presAssocID="{1247F7B2-1B8A-4BC2-B7F0-C2242C840EFF}" presName="background2" presStyleLbl="node2" presStyleIdx="0" presStyleCnt="6"/>
      <dgm:spPr/>
    </dgm:pt>
    <dgm:pt modelId="{0AE9AF37-5ED6-4495-AD04-A48590B78010}" type="pres">
      <dgm:prSet presAssocID="{1247F7B2-1B8A-4BC2-B7F0-C2242C840EFF}" presName="text2" presStyleLbl="fgAcc2" presStyleIdx="0" presStyleCnt="6">
        <dgm:presLayoutVars>
          <dgm:chPref val="3"/>
        </dgm:presLayoutVars>
      </dgm:prSet>
      <dgm:spPr/>
    </dgm:pt>
    <dgm:pt modelId="{83D89C7E-00A4-4A14-916D-03CFE43585B1}" type="pres">
      <dgm:prSet presAssocID="{1247F7B2-1B8A-4BC2-B7F0-C2242C840EFF}" presName="hierChild3" presStyleCnt="0"/>
      <dgm:spPr/>
    </dgm:pt>
    <dgm:pt modelId="{461B6526-3565-43B9-9976-38261822E5E3}" type="pres">
      <dgm:prSet presAssocID="{F1A122B5-0FA6-41A9-834E-DE17297C00EA}" presName="Name10" presStyleLbl="parChTrans1D2" presStyleIdx="1" presStyleCnt="6"/>
      <dgm:spPr/>
    </dgm:pt>
    <dgm:pt modelId="{EC9A76C1-6C53-46B6-81A7-E2352255C95E}" type="pres">
      <dgm:prSet presAssocID="{392023EF-FDFC-4C57-AF56-E1F4498B3FFD}" presName="hierRoot2" presStyleCnt="0"/>
      <dgm:spPr/>
    </dgm:pt>
    <dgm:pt modelId="{E5A54F4A-0BC9-4F5C-9B6B-FD9C9A2E27F8}" type="pres">
      <dgm:prSet presAssocID="{392023EF-FDFC-4C57-AF56-E1F4498B3FFD}" presName="composite2" presStyleCnt="0"/>
      <dgm:spPr/>
    </dgm:pt>
    <dgm:pt modelId="{D04D1652-F6AF-4896-8B4B-F21B23BD4A80}" type="pres">
      <dgm:prSet presAssocID="{392023EF-FDFC-4C57-AF56-E1F4498B3FFD}" presName="background2" presStyleLbl="node2" presStyleIdx="1" presStyleCnt="6"/>
      <dgm:spPr/>
    </dgm:pt>
    <dgm:pt modelId="{B011D7EE-1826-49A7-BF9E-BBF7DA599CA5}" type="pres">
      <dgm:prSet presAssocID="{392023EF-FDFC-4C57-AF56-E1F4498B3FFD}" presName="text2" presStyleLbl="fgAcc2" presStyleIdx="1" presStyleCnt="6">
        <dgm:presLayoutVars>
          <dgm:chPref val="3"/>
        </dgm:presLayoutVars>
      </dgm:prSet>
      <dgm:spPr/>
    </dgm:pt>
    <dgm:pt modelId="{EA865323-DD22-4537-9482-CDE8CE4F2A7B}" type="pres">
      <dgm:prSet presAssocID="{392023EF-FDFC-4C57-AF56-E1F4498B3FFD}" presName="hierChild3" presStyleCnt="0"/>
      <dgm:spPr/>
    </dgm:pt>
    <dgm:pt modelId="{3813524C-6689-4EE3-A8AB-5CA82D250F75}" type="pres">
      <dgm:prSet presAssocID="{CB9063B6-E137-4A9E-A38B-D3357610A757}" presName="Name10" presStyleLbl="parChTrans1D2" presStyleIdx="2" presStyleCnt="6"/>
      <dgm:spPr/>
    </dgm:pt>
    <dgm:pt modelId="{2EAEF126-2B94-4720-9FD4-D67166DBD018}" type="pres">
      <dgm:prSet presAssocID="{73B3A978-5562-43FD-BDA9-6DC44B26AD70}" presName="hierRoot2" presStyleCnt="0"/>
      <dgm:spPr/>
    </dgm:pt>
    <dgm:pt modelId="{35614BC6-49C0-40AC-B41E-3D514F00DCA4}" type="pres">
      <dgm:prSet presAssocID="{73B3A978-5562-43FD-BDA9-6DC44B26AD70}" presName="composite2" presStyleCnt="0"/>
      <dgm:spPr/>
    </dgm:pt>
    <dgm:pt modelId="{72C8773F-7E1D-4F1B-9B6A-38BFD59FD990}" type="pres">
      <dgm:prSet presAssocID="{73B3A978-5562-43FD-BDA9-6DC44B26AD70}" presName="background2" presStyleLbl="node2" presStyleIdx="2" presStyleCnt="6"/>
      <dgm:spPr/>
    </dgm:pt>
    <dgm:pt modelId="{1059272D-C21B-4DEE-ADA6-09178CF87F38}" type="pres">
      <dgm:prSet presAssocID="{73B3A978-5562-43FD-BDA9-6DC44B26AD70}" presName="text2" presStyleLbl="fgAcc2" presStyleIdx="2" presStyleCnt="6">
        <dgm:presLayoutVars>
          <dgm:chPref val="3"/>
        </dgm:presLayoutVars>
      </dgm:prSet>
      <dgm:spPr/>
    </dgm:pt>
    <dgm:pt modelId="{EE73B558-3EBB-4B8A-A093-0D4A4A4B58AC}" type="pres">
      <dgm:prSet presAssocID="{73B3A978-5562-43FD-BDA9-6DC44B26AD70}" presName="hierChild3" presStyleCnt="0"/>
      <dgm:spPr/>
    </dgm:pt>
    <dgm:pt modelId="{D0A833A8-ABA3-4247-A323-B1C2A15B5828}" type="pres">
      <dgm:prSet presAssocID="{0FFB1665-F5A8-408B-96E5-9651CC862BB8}" presName="Name10" presStyleLbl="parChTrans1D2" presStyleIdx="3" presStyleCnt="6"/>
      <dgm:spPr/>
    </dgm:pt>
    <dgm:pt modelId="{CC62DE90-1F7B-4D62-A6F7-EB67A4D512DB}" type="pres">
      <dgm:prSet presAssocID="{1079FEF1-ACE3-449E-AD12-019A4C4E293D}" presName="hierRoot2" presStyleCnt="0"/>
      <dgm:spPr/>
    </dgm:pt>
    <dgm:pt modelId="{2DDDECE9-58B1-4EAA-A33B-2968743F9159}" type="pres">
      <dgm:prSet presAssocID="{1079FEF1-ACE3-449E-AD12-019A4C4E293D}" presName="composite2" presStyleCnt="0"/>
      <dgm:spPr/>
    </dgm:pt>
    <dgm:pt modelId="{10123778-E174-4F1D-A32F-2D8E695E48E9}" type="pres">
      <dgm:prSet presAssocID="{1079FEF1-ACE3-449E-AD12-019A4C4E293D}" presName="background2" presStyleLbl="node2" presStyleIdx="3" presStyleCnt="6"/>
      <dgm:spPr/>
    </dgm:pt>
    <dgm:pt modelId="{D2ABD1B5-1998-4333-94C5-35AA809D639A}" type="pres">
      <dgm:prSet presAssocID="{1079FEF1-ACE3-449E-AD12-019A4C4E293D}" presName="text2" presStyleLbl="fgAcc2" presStyleIdx="3" presStyleCnt="6">
        <dgm:presLayoutVars>
          <dgm:chPref val="3"/>
        </dgm:presLayoutVars>
      </dgm:prSet>
      <dgm:spPr/>
    </dgm:pt>
    <dgm:pt modelId="{A1562FF4-4CEC-471C-82FA-935FEE3E3D26}" type="pres">
      <dgm:prSet presAssocID="{1079FEF1-ACE3-449E-AD12-019A4C4E293D}" presName="hierChild3" presStyleCnt="0"/>
      <dgm:spPr/>
    </dgm:pt>
    <dgm:pt modelId="{74129B04-505F-42BB-B8C3-06890CF7FEB2}" type="pres">
      <dgm:prSet presAssocID="{956595D2-8DE0-4C1E-996A-5C7BD4C1DFA0}" presName="Name10" presStyleLbl="parChTrans1D2" presStyleIdx="4" presStyleCnt="6"/>
      <dgm:spPr/>
    </dgm:pt>
    <dgm:pt modelId="{6EEB5670-6D8D-482D-910B-C9830B600D72}" type="pres">
      <dgm:prSet presAssocID="{77443143-0434-42C0-BA66-E3546B9F1F1E}" presName="hierRoot2" presStyleCnt="0"/>
      <dgm:spPr/>
    </dgm:pt>
    <dgm:pt modelId="{14AAC8C1-E9D5-4E3F-B0D7-6B055A8FBEEA}" type="pres">
      <dgm:prSet presAssocID="{77443143-0434-42C0-BA66-E3546B9F1F1E}" presName="composite2" presStyleCnt="0"/>
      <dgm:spPr/>
    </dgm:pt>
    <dgm:pt modelId="{B8C582A3-6CA5-44E9-87B0-39AD87DD1407}" type="pres">
      <dgm:prSet presAssocID="{77443143-0434-42C0-BA66-E3546B9F1F1E}" presName="background2" presStyleLbl="node2" presStyleIdx="4" presStyleCnt="6"/>
      <dgm:spPr/>
    </dgm:pt>
    <dgm:pt modelId="{F65C1BE7-4F81-4976-A434-FC1F5361AD5D}" type="pres">
      <dgm:prSet presAssocID="{77443143-0434-42C0-BA66-E3546B9F1F1E}" presName="text2" presStyleLbl="fgAcc2" presStyleIdx="4" presStyleCnt="6">
        <dgm:presLayoutVars>
          <dgm:chPref val="3"/>
        </dgm:presLayoutVars>
      </dgm:prSet>
      <dgm:spPr/>
    </dgm:pt>
    <dgm:pt modelId="{1982BFC8-4D0D-42ED-8ECF-91917585F170}" type="pres">
      <dgm:prSet presAssocID="{77443143-0434-42C0-BA66-E3546B9F1F1E}" presName="hierChild3" presStyleCnt="0"/>
      <dgm:spPr/>
    </dgm:pt>
    <dgm:pt modelId="{F72045C3-FFE6-4D7D-AC6A-ACEDB0BB27F0}" type="pres">
      <dgm:prSet presAssocID="{C459C09C-BA78-4BD7-AC8C-393C68627429}" presName="Name10" presStyleLbl="parChTrans1D2" presStyleIdx="5" presStyleCnt="6"/>
      <dgm:spPr/>
    </dgm:pt>
    <dgm:pt modelId="{86F5539D-7FF7-4F41-A575-D283D4186437}" type="pres">
      <dgm:prSet presAssocID="{E8F07D35-CFBC-4E12-880A-69E536357C65}" presName="hierRoot2" presStyleCnt="0"/>
      <dgm:spPr/>
    </dgm:pt>
    <dgm:pt modelId="{1CC74109-A413-49F9-BB13-6920F14B2B18}" type="pres">
      <dgm:prSet presAssocID="{E8F07D35-CFBC-4E12-880A-69E536357C65}" presName="composite2" presStyleCnt="0"/>
      <dgm:spPr/>
    </dgm:pt>
    <dgm:pt modelId="{A001EFFF-594A-4CE3-B8E6-85597A3AAD7C}" type="pres">
      <dgm:prSet presAssocID="{E8F07D35-CFBC-4E12-880A-69E536357C65}" presName="background2" presStyleLbl="node2" presStyleIdx="5" presStyleCnt="6"/>
      <dgm:spPr/>
    </dgm:pt>
    <dgm:pt modelId="{BE6EB3BD-F336-4121-95B9-146FEDE7C6BC}" type="pres">
      <dgm:prSet presAssocID="{E8F07D35-CFBC-4E12-880A-69E536357C65}" presName="text2" presStyleLbl="fgAcc2" presStyleIdx="5" presStyleCnt="6">
        <dgm:presLayoutVars>
          <dgm:chPref val="3"/>
        </dgm:presLayoutVars>
      </dgm:prSet>
      <dgm:spPr/>
    </dgm:pt>
    <dgm:pt modelId="{9743F916-55BE-46F5-9C7D-D3601A71575F}" type="pres">
      <dgm:prSet presAssocID="{E8F07D35-CFBC-4E12-880A-69E536357C65}" presName="hierChild3" presStyleCnt="0"/>
      <dgm:spPr/>
    </dgm:pt>
  </dgm:ptLst>
  <dgm:cxnLst>
    <dgm:cxn modelId="{24701B07-9150-4B18-BFC7-D5F6C18BB3FA}" type="presOf" srcId="{1079FEF1-ACE3-449E-AD12-019A4C4E293D}" destId="{D2ABD1B5-1998-4333-94C5-35AA809D639A}" srcOrd="0" destOrd="0" presId="urn:microsoft.com/office/officeart/2005/8/layout/hierarchy1"/>
    <dgm:cxn modelId="{FD1DCD10-1B68-43C7-BBEA-94FDCE8EF9BE}" type="presOf" srcId="{956595D2-8DE0-4C1E-996A-5C7BD4C1DFA0}" destId="{74129B04-505F-42BB-B8C3-06890CF7FEB2}" srcOrd="0" destOrd="0" presId="urn:microsoft.com/office/officeart/2005/8/layout/hierarchy1"/>
    <dgm:cxn modelId="{D9347D2B-D69F-483E-BE30-64CF7DD9B4C2}" srcId="{478D895A-83A2-44A8-9A19-96CFB4A747D9}" destId="{1079FEF1-ACE3-449E-AD12-019A4C4E293D}" srcOrd="3" destOrd="0" parTransId="{0FFB1665-F5A8-408B-96E5-9651CC862BB8}" sibTransId="{D1BDACD2-12FB-497A-AD4E-E8082FD4F01D}"/>
    <dgm:cxn modelId="{F679153C-9AEE-4872-9556-66A49BE241ED}" type="presOf" srcId="{1247F7B2-1B8A-4BC2-B7F0-C2242C840EFF}" destId="{0AE9AF37-5ED6-4495-AD04-A48590B78010}" srcOrd="0" destOrd="0" presId="urn:microsoft.com/office/officeart/2005/8/layout/hierarchy1"/>
    <dgm:cxn modelId="{88A5C13D-D315-4363-B129-A3CCAAA8BD8F}" srcId="{FD46F8B0-4281-4A88-AA33-053550715E01}" destId="{478D895A-83A2-44A8-9A19-96CFB4A747D9}" srcOrd="0" destOrd="0" parTransId="{761DBFAB-CE06-4BBF-ABB1-3C17967C6DB6}" sibTransId="{71234017-46D9-42F4-9054-1CEA68EF3AF2}"/>
    <dgm:cxn modelId="{14305841-A809-4680-BD61-DA19F0D1C6C6}" type="presOf" srcId="{FD46F8B0-4281-4A88-AA33-053550715E01}" destId="{A239350F-79B1-4683-8BBD-F7CCF2946BF6}" srcOrd="0" destOrd="0" presId="urn:microsoft.com/office/officeart/2005/8/layout/hierarchy1"/>
    <dgm:cxn modelId="{71F7CD69-6817-4A29-9471-564C4BFF0BFB}" type="presOf" srcId="{77443143-0434-42C0-BA66-E3546B9F1F1E}" destId="{F65C1BE7-4F81-4976-A434-FC1F5361AD5D}" srcOrd="0" destOrd="0" presId="urn:microsoft.com/office/officeart/2005/8/layout/hierarchy1"/>
    <dgm:cxn modelId="{EDA11852-E79C-485A-A403-0789D9A9CB24}" type="presOf" srcId="{478D895A-83A2-44A8-9A19-96CFB4A747D9}" destId="{0C9FAB70-CF5F-4F09-8D2F-BD71B187BFC1}" srcOrd="0" destOrd="0" presId="urn:microsoft.com/office/officeart/2005/8/layout/hierarchy1"/>
    <dgm:cxn modelId="{2DD55B76-C15B-4BBF-9B90-85D83208DB33}" srcId="{478D895A-83A2-44A8-9A19-96CFB4A747D9}" destId="{77443143-0434-42C0-BA66-E3546B9F1F1E}" srcOrd="4" destOrd="0" parTransId="{956595D2-8DE0-4C1E-996A-5C7BD4C1DFA0}" sibTransId="{2AB22BE3-A60E-42D6-AF26-45F743D54920}"/>
    <dgm:cxn modelId="{75C0C495-8B23-4966-9B3A-431FCB153703}" srcId="{478D895A-83A2-44A8-9A19-96CFB4A747D9}" destId="{E8F07D35-CFBC-4E12-880A-69E536357C65}" srcOrd="5" destOrd="0" parTransId="{C459C09C-BA78-4BD7-AC8C-393C68627429}" sibTransId="{C5005A3D-E924-4938-835A-73276FF9772E}"/>
    <dgm:cxn modelId="{400E6AA3-7671-4047-A72C-13FD4B049855}" type="presOf" srcId="{F1A122B5-0FA6-41A9-834E-DE17297C00EA}" destId="{461B6526-3565-43B9-9976-38261822E5E3}" srcOrd="0" destOrd="0" presId="urn:microsoft.com/office/officeart/2005/8/layout/hierarchy1"/>
    <dgm:cxn modelId="{E2DC78A9-B741-4BA6-BF77-7AECD63C9A91}" type="presOf" srcId="{C4B285D3-0841-49A6-A5DE-153C09F06A43}" destId="{804A6CCD-1FC9-4D3C-AF99-DBE5A33EA4E2}" srcOrd="0" destOrd="0" presId="urn:microsoft.com/office/officeart/2005/8/layout/hierarchy1"/>
    <dgm:cxn modelId="{E5B70FAD-5DEF-4C57-87BA-5BF118F6DAC7}" type="presOf" srcId="{C459C09C-BA78-4BD7-AC8C-393C68627429}" destId="{F72045C3-FFE6-4D7D-AC6A-ACEDB0BB27F0}" srcOrd="0" destOrd="0" presId="urn:microsoft.com/office/officeart/2005/8/layout/hierarchy1"/>
    <dgm:cxn modelId="{6FA1ABBA-5AAE-4C55-A616-5C96C0239388}" srcId="{478D895A-83A2-44A8-9A19-96CFB4A747D9}" destId="{1247F7B2-1B8A-4BC2-B7F0-C2242C840EFF}" srcOrd="0" destOrd="0" parTransId="{C4B285D3-0841-49A6-A5DE-153C09F06A43}" sibTransId="{74ED6DA7-A5CA-4A3D-9DEB-C5D693E2FE31}"/>
    <dgm:cxn modelId="{27C388BF-C547-43B9-ADF4-20A204CE865C}" type="presOf" srcId="{392023EF-FDFC-4C57-AF56-E1F4498B3FFD}" destId="{B011D7EE-1826-49A7-BF9E-BBF7DA599CA5}" srcOrd="0" destOrd="0" presId="urn:microsoft.com/office/officeart/2005/8/layout/hierarchy1"/>
    <dgm:cxn modelId="{352FE4C1-389D-4812-A748-7DC3FF709BEF}" type="presOf" srcId="{E8F07D35-CFBC-4E12-880A-69E536357C65}" destId="{BE6EB3BD-F336-4121-95B9-146FEDE7C6BC}" srcOrd="0" destOrd="0" presId="urn:microsoft.com/office/officeart/2005/8/layout/hierarchy1"/>
    <dgm:cxn modelId="{03EC28C3-3F84-4877-AE34-DC329C3BB267}" srcId="{478D895A-83A2-44A8-9A19-96CFB4A747D9}" destId="{392023EF-FDFC-4C57-AF56-E1F4498B3FFD}" srcOrd="1" destOrd="0" parTransId="{F1A122B5-0FA6-41A9-834E-DE17297C00EA}" sibTransId="{CA70F318-1865-434C-A3CB-2178CA5FA6B9}"/>
    <dgm:cxn modelId="{7481AAC8-21E7-4F5C-8198-3AAD05B0B852}" srcId="{478D895A-83A2-44A8-9A19-96CFB4A747D9}" destId="{73B3A978-5562-43FD-BDA9-6DC44B26AD70}" srcOrd="2" destOrd="0" parTransId="{CB9063B6-E137-4A9E-A38B-D3357610A757}" sibTransId="{28402B7F-9DA2-47BC-88F6-5B697BA99227}"/>
    <dgm:cxn modelId="{3D3BD9C9-5209-4559-A8A3-F3966B7AB1A4}" type="presOf" srcId="{CB9063B6-E137-4A9E-A38B-D3357610A757}" destId="{3813524C-6689-4EE3-A8AB-5CA82D250F75}" srcOrd="0" destOrd="0" presId="urn:microsoft.com/office/officeart/2005/8/layout/hierarchy1"/>
    <dgm:cxn modelId="{D399F6E4-C410-4E5B-B6F1-FA79C5CEAC57}" type="presOf" srcId="{0FFB1665-F5A8-408B-96E5-9651CC862BB8}" destId="{D0A833A8-ABA3-4247-A323-B1C2A15B5828}" srcOrd="0" destOrd="0" presId="urn:microsoft.com/office/officeart/2005/8/layout/hierarchy1"/>
    <dgm:cxn modelId="{748F83F9-6408-4F38-82B5-3A5CC8C5147D}" type="presOf" srcId="{73B3A978-5562-43FD-BDA9-6DC44B26AD70}" destId="{1059272D-C21B-4DEE-ADA6-09178CF87F38}" srcOrd="0" destOrd="0" presId="urn:microsoft.com/office/officeart/2005/8/layout/hierarchy1"/>
    <dgm:cxn modelId="{42D2614B-4B57-4367-8DFE-C69F0CDCA285}" type="presParOf" srcId="{A239350F-79B1-4683-8BBD-F7CCF2946BF6}" destId="{29AECEDA-BC81-46B3-A52F-EBF9A77704A0}" srcOrd="0" destOrd="0" presId="urn:microsoft.com/office/officeart/2005/8/layout/hierarchy1"/>
    <dgm:cxn modelId="{669F015A-73D0-4058-8D78-0FB602A3872B}" type="presParOf" srcId="{29AECEDA-BC81-46B3-A52F-EBF9A77704A0}" destId="{E0656E38-EFD5-4048-9084-5E052CD11E08}" srcOrd="0" destOrd="0" presId="urn:microsoft.com/office/officeart/2005/8/layout/hierarchy1"/>
    <dgm:cxn modelId="{52328BD2-FA93-4E76-A6E0-9DFAA91CF068}" type="presParOf" srcId="{E0656E38-EFD5-4048-9084-5E052CD11E08}" destId="{CED7161A-0DE0-4BDA-A0DC-AA6FB802211E}" srcOrd="0" destOrd="0" presId="urn:microsoft.com/office/officeart/2005/8/layout/hierarchy1"/>
    <dgm:cxn modelId="{B0FE0DB3-E6F0-4FED-8603-F20341578442}" type="presParOf" srcId="{E0656E38-EFD5-4048-9084-5E052CD11E08}" destId="{0C9FAB70-CF5F-4F09-8D2F-BD71B187BFC1}" srcOrd="1" destOrd="0" presId="urn:microsoft.com/office/officeart/2005/8/layout/hierarchy1"/>
    <dgm:cxn modelId="{5848683C-9E85-44E2-98B5-C075EAFCA4A7}" type="presParOf" srcId="{29AECEDA-BC81-46B3-A52F-EBF9A77704A0}" destId="{EC0419E1-4A66-46E7-B7F4-BE32A43C8D12}" srcOrd="1" destOrd="0" presId="urn:microsoft.com/office/officeart/2005/8/layout/hierarchy1"/>
    <dgm:cxn modelId="{BBA9BD19-104B-47BB-9D35-F169CE33BBC4}" type="presParOf" srcId="{EC0419E1-4A66-46E7-B7F4-BE32A43C8D12}" destId="{804A6CCD-1FC9-4D3C-AF99-DBE5A33EA4E2}" srcOrd="0" destOrd="0" presId="urn:microsoft.com/office/officeart/2005/8/layout/hierarchy1"/>
    <dgm:cxn modelId="{BDADC323-BFE4-4115-8A35-F2B08EA60D60}" type="presParOf" srcId="{EC0419E1-4A66-46E7-B7F4-BE32A43C8D12}" destId="{13C12868-0C10-4C82-B13F-60381E9D422D}" srcOrd="1" destOrd="0" presId="urn:microsoft.com/office/officeart/2005/8/layout/hierarchy1"/>
    <dgm:cxn modelId="{9806CF37-DF7E-4593-BA7F-07D4D733C16C}" type="presParOf" srcId="{13C12868-0C10-4C82-B13F-60381E9D422D}" destId="{1884093D-1F9D-47A2-A4C2-EB35D1B0BFFF}" srcOrd="0" destOrd="0" presId="urn:microsoft.com/office/officeart/2005/8/layout/hierarchy1"/>
    <dgm:cxn modelId="{40F575B5-92CA-476F-87FA-C32875748499}" type="presParOf" srcId="{1884093D-1F9D-47A2-A4C2-EB35D1B0BFFF}" destId="{B7D2AE07-D7E3-4186-AEA1-CF5203F846D9}" srcOrd="0" destOrd="0" presId="urn:microsoft.com/office/officeart/2005/8/layout/hierarchy1"/>
    <dgm:cxn modelId="{9E13A21F-C921-4DE2-97D4-13957470B50D}" type="presParOf" srcId="{1884093D-1F9D-47A2-A4C2-EB35D1B0BFFF}" destId="{0AE9AF37-5ED6-4495-AD04-A48590B78010}" srcOrd="1" destOrd="0" presId="urn:microsoft.com/office/officeart/2005/8/layout/hierarchy1"/>
    <dgm:cxn modelId="{6920878A-F28B-4BEE-849D-7A5AD1E3DD60}" type="presParOf" srcId="{13C12868-0C10-4C82-B13F-60381E9D422D}" destId="{83D89C7E-00A4-4A14-916D-03CFE43585B1}" srcOrd="1" destOrd="0" presId="urn:microsoft.com/office/officeart/2005/8/layout/hierarchy1"/>
    <dgm:cxn modelId="{C3777942-3CAE-4B5E-8841-CFC180F4D64A}" type="presParOf" srcId="{EC0419E1-4A66-46E7-B7F4-BE32A43C8D12}" destId="{461B6526-3565-43B9-9976-38261822E5E3}" srcOrd="2" destOrd="0" presId="urn:microsoft.com/office/officeart/2005/8/layout/hierarchy1"/>
    <dgm:cxn modelId="{DD21BF47-E8C0-4496-B285-B7D9D40D1C58}" type="presParOf" srcId="{EC0419E1-4A66-46E7-B7F4-BE32A43C8D12}" destId="{EC9A76C1-6C53-46B6-81A7-E2352255C95E}" srcOrd="3" destOrd="0" presId="urn:microsoft.com/office/officeart/2005/8/layout/hierarchy1"/>
    <dgm:cxn modelId="{2B11B048-DD21-48EA-BB29-CF365D595ED7}" type="presParOf" srcId="{EC9A76C1-6C53-46B6-81A7-E2352255C95E}" destId="{E5A54F4A-0BC9-4F5C-9B6B-FD9C9A2E27F8}" srcOrd="0" destOrd="0" presId="urn:microsoft.com/office/officeart/2005/8/layout/hierarchy1"/>
    <dgm:cxn modelId="{BA872BC7-4807-4872-89CD-3C8CC67B3ED9}" type="presParOf" srcId="{E5A54F4A-0BC9-4F5C-9B6B-FD9C9A2E27F8}" destId="{D04D1652-F6AF-4896-8B4B-F21B23BD4A80}" srcOrd="0" destOrd="0" presId="urn:microsoft.com/office/officeart/2005/8/layout/hierarchy1"/>
    <dgm:cxn modelId="{A58024E6-2E10-4A2B-B071-E290C81B1F5E}" type="presParOf" srcId="{E5A54F4A-0BC9-4F5C-9B6B-FD9C9A2E27F8}" destId="{B011D7EE-1826-49A7-BF9E-BBF7DA599CA5}" srcOrd="1" destOrd="0" presId="urn:microsoft.com/office/officeart/2005/8/layout/hierarchy1"/>
    <dgm:cxn modelId="{76FB7546-27A4-4CA6-9FA2-FC78373E84A8}" type="presParOf" srcId="{EC9A76C1-6C53-46B6-81A7-E2352255C95E}" destId="{EA865323-DD22-4537-9482-CDE8CE4F2A7B}" srcOrd="1" destOrd="0" presId="urn:microsoft.com/office/officeart/2005/8/layout/hierarchy1"/>
    <dgm:cxn modelId="{C340DD9F-8A8C-40D6-91E8-2289506D8DB1}" type="presParOf" srcId="{EC0419E1-4A66-46E7-B7F4-BE32A43C8D12}" destId="{3813524C-6689-4EE3-A8AB-5CA82D250F75}" srcOrd="4" destOrd="0" presId="urn:microsoft.com/office/officeart/2005/8/layout/hierarchy1"/>
    <dgm:cxn modelId="{950BA160-036A-414F-B4CA-05AB9EB2BA41}" type="presParOf" srcId="{EC0419E1-4A66-46E7-B7F4-BE32A43C8D12}" destId="{2EAEF126-2B94-4720-9FD4-D67166DBD018}" srcOrd="5" destOrd="0" presId="urn:microsoft.com/office/officeart/2005/8/layout/hierarchy1"/>
    <dgm:cxn modelId="{94EABCA8-5926-4B37-8B1B-70249A2950B5}" type="presParOf" srcId="{2EAEF126-2B94-4720-9FD4-D67166DBD018}" destId="{35614BC6-49C0-40AC-B41E-3D514F00DCA4}" srcOrd="0" destOrd="0" presId="urn:microsoft.com/office/officeart/2005/8/layout/hierarchy1"/>
    <dgm:cxn modelId="{9285A4CD-206B-4A5D-8915-C47FC1D5BB1B}" type="presParOf" srcId="{35614BC6-49C0-40AC-B41E-3D514F00DCA4}" destId="{72C8773F-7E1D-4F1B-9B6A-38BFD59FD990}" srcOrd="0" destOrd="0" presId="urn:microsoft.com/office/officeart/2005/8/layout/hierarchy1"/>
    <dgm:cxn modelId="{5DA4D7EA-505D-42AA-AC6E-FFCC19B83779}" type="presParOf" srcId="{35614BC6-49C0-40AC-B41E-3D514F00DCA4}" destId="{1059272D-C21B-4DEE-ADA6-09178CF87F38}" srcOrd="1" destOrd="0" presId="urn:microsoft.com/office/officeart/2005/8/layout/hierarchy1"/>
    <dgm:cxn modelId="{CEEE63A5-07EF-4939-9703-ECD6B12CB6AF}" type="presParOf" srcId="{2EAEF126-2B94-4720-9FD4-D67166DBD018}" destId="{EE73B558-3EBB-4B8A-A093-0D4A4A4B58AC}" srcOrd="1" destOrd="0" presId="urn:microsoft.com/office/officeart/2005/8/layout/hierarchy1"/>
    <dgm:cxn modelId="{70698487-0814-4326-B94C-9685D044B60A}" type="presParOf" srcId="{EC0419E1-4A66-46E7-B7F4-BE32A43C8D12}" destId="{D0A833A8-ABA3-4247-A323-B1C2A15B5828}" srcOrd="6" destOrd="0" presId="urn:microsoft.com/office/officeart/2005/8/layout/hierarchy1"/>
    <dgm:cxn modelId="{A79CE04E-4797-4B51-9202-2FA3FEB8E611}" type="presParOf" srcId="{EC0419E1-4A66-46E7-B7F4-BE32A43C8D12}" destId="{CC62DE90-1F7B-4D62-A6F7-EB67A4D512DB}" srcOrd="7" destOrd="0" presId="urn:microsoft.com/office/officeart/2005/8/layout/hierarchy1"/>
    <dgm:cxn modelId="{ED7D8114-3B90-4F91-A7E9-F87125D1B48E}" type="presParOf" srcId="{CC62DE90-1F7B-4D62-A6F7-EB67A4D512DB}" destId="{2DDDECE9-58B1-4EAA-A33B-2968743F9159}" srcOrd="0" destOrd="0" presId="urn:microsoft.com/office/officeart/2005/8/layout/hierarchy1"/>
    <dgm:cxn modelId="{0D418F10-6FD0-42A1-AA1C-D151ABD1BEE7}" type="presParOf" srcId="{2DDDECE9-58B1-4EAA-A33B-2968743F9159}" destId="{10123778-E174-4F1D-A32F-2D8E695E48E9}" srcOrd="0" destOrd="0" presId="urn:microsoft.com/office/officeart/2005/8/layout/hierarchy1"/>
    <dgm:cxn modelId="{8D5F27C9-5339-4D5C-9AEA-78815436BAD6}" type="presParOf" srcId="{2DDDECE9-58B1-4EAA-A33B-2968743F9159}" destId="{D2ABD1B5-1998-4333-94C5-35AA809D639A}" srcOrd="1" destOrd="0" presId="urn:microsoft.com/office/officeart/2005/8/layout/hierarchy1"/>
    <dgm:cxn modelId="{97F31607-4541-4ADE-B64F-925F847A43ED}" type="presParOf" srcId="{CC62DE90-1F7B-4D62-A6F7-EB67A4D512DB}" destId="{A1562FF4-4CEC-471C-82FA-935FEE3E3D26}" srcOrd="1" destOrd="0" presId="urn:microsoft.com/office/officeart/2005/8/layout/hierarchy1"/>
    <dgm:cxn modelId="{0A83EA74-936B-45E1-9947-2AF3DD17A1A2}" type="presParOf" srcId="{EC0419E1-4A66-46E7-B7F4-BE32A43C8D12}" destId="{74129B04-505F-42BB-B8C3-06890CF7FEB2}" srcOrd="8" destOrd="0" presId="urn:microsoft.com/office/officeart/2005/8/layout/hierarchy1"/>
    <dgm:cxn modelId="{61F0362E-89E3-4FBF-AAAF-4948C136E43E}" type="presParOf" srcId="{EC0419E1-4A66-46E7-B7F4-BE32A43C8D12}" destId="{6EEB5670-6D8D-482D-910B-C9830B600D72}" srcOrd="9" destOrd="0" presId="urn:microsoft.com/office/officeart/2005/8/layout/hierarchy1"/>
    <dgm:cxn modelId="{03C6A279-E763-4E4B-81FF-359EFFB7A4E7}" type="presParOf" srcId="{6EEB5670-6D8D-482D-910B-C9830B600D72}" destId="{14AAC8C1-E9D5-4E3F-B0D7-6B055A8FBEEA}" srcOrd="0" destOrd="0" presId="urn:microsoft.com/office/officeart/2005/8/layout/hierarchy1"/>
    <dgm:cxn modelId="{998F9332-4F98-4CDD-8265-F1F805B9F537}" type="presParOf" srcId="{14AAC8C1-E9D5-4E3F-B0D7-6B055A8FBEEA}" destId="{B8C582A3-6CA5-44E9-87B0-39AD87DD1407}" srcOrd="0" destOrd="0" presId="urn:microsoft.com/office/officeart/2005/8/layout/hierarchy1"/>
    <dgm:cxn modelId="{CFCC0069-912E-4323-9F98-4DCEB81F0EF5}" type="presParOf" srcId="{14AAC8C1-E9D5-4E3F-B0D7-6B055A8FBEEA}" destId="{F65C1BE7-4F81-4976-A434-FC1F5361AD5D}" srcOrd="1" destOrd="0" presId="urn:microsoft.com/office/officeart/2005/8/layout/hierarchy1"/>
    <dgm:cxn modelId="{7A58DAB5-02D5-4B52-9394-DDC33B9B66B1}" type="presParOf" srcId="{6EEB5670-6D8D-482D-910B-C9830B600D72}" destId="{1982BFC8-4D0D-42ED-8ECF-91917585F170}" srcOrd="1" destOrd="0" presId="urn:microsoft.com/office/officeart/2005/8/layout/hierarchy1"/>
    <dgm:cxn modelId="{3F81D543-52DA-45AC-96F3-491C7BA34602}" type="presParOf" srcId="{EC0419E1-4A66-46E7-B7F4-BE32A43C8D12}" destId="{F72045C3-FFE6-4D7D-AC6A-ACEDB0BB27F0}" srcOrd="10" destOrd="0" presId="urn:microsoft.com/office/officeart/2005/8/layout/hierarchy1"/>
    <dgm:cxn modelId="{7DA674CD-4D0A-456A-90B9-CCCAA1090CF3}" type="presParOf" srcId="{EC0419E1-4A66-46E7-B7F4-BE32A43C8D12}" destId="{86F5539D-7FF7-4F41-A575-D283D4186437}" srcOrd="11" destOrd="0" presId="urn:microsoft.com/office/officeart/2005/8/layout/hierarchy1"/>
    <dgm:cxn modelId="{DEF83D1B-6839-494F-B8FD-B3A76C1A3CA6}" type="presParOf" srcId="{86F5539D-7FF7-4F41-A575-D283D4186437}" destId="{1CC74109-A413-49F9-BB13-6920F14B2B18}" srcOrd="0" destOrd="0" presId="urn:microsoft.com/office/officeart/2005/8/layout/hierarchy1"/>
    <dgm:cxn modelId="{F47AC5FC-3E2C-4E5B-9474-58E925592B11}" type="presParOf" srcId="{1CC74109-A413-49F9-BB13-6920F14B2B18}" destId="{A001EFFF-594A-4CE3-B8E6-85597A3AAD7C}" srcOrd="0" destOrd="0" presId="urn:microsoft.com/office/officeart/2005/8/layout/hierarchy1"/>
    <dgm:cxn modelId="{6E95B603-F0EC-4D27-969D-282C316E2709}" type="presParOf" srcId="{1CC74109-A413-49F9-BB13-6920F14B2B18}" destId="{BE6EB3BD-F336-4121-95B9-146FEDE7C6BC}" srcOrd="1" destOrd="0" presId="urn:microsoft.com/office/officeart/2005/8/layout/hierarchy1"/>
    <dgm:cxn modelId="{1E4E23CD-D950-49E0-AA04-05F757144357}" type="presParOf" srcId="{86F5539D-7FF7-4F41-A575-D283D4186437}" destId="{9743F916-55BE-46F5-9C7D-D3601A71575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2045C3-FFE6-4D7D-AC6A-ACEDB0BB27F0}">
      <dsp:nvSpPr>
        <dsp:cNvPr id="0" name=""/>
        <dsp:cNvSpPr/>
      </dsp:nvSpPr>
      <dsp:spPr>
        <a:xfrm>
          <a:off x="5147002" y="1019535"/>
          <a:ext cx="4477749" cy="1441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623"/>
              </a:lnTo>
              <a:lnTo>
                <a:pt x="4477749" y="1306623"/>
              </a:lnTo>
              <a:lnTo>
                <a:pt x="4477749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129B04-505F-42BB-B8C3-06890CF7FEB2}">
      <dsp:nvSpPr>
        <dsp:cNvPr id="0" name=""/>
        <dsp:cNvSpPr/>
      </dsp:nvSpPr>
      <dsp:spPr>
        <a:xfrm>
          <a:off x="5147002" y="1019535"/>
          <a:ext cx="2698621" cy="1441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623"/>
              </a:lnTo>
              <a:lnTo>
                <a:pt x="2698621" y="1306623"/>
              </a:lnTo>
              <a:lnTo>
                <a:pt x="2698621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A833A8-ABA3-4247-A323-B1C2A15B5828}">
      <dsp:nvSpPr>
        <dsp:cNvPr id="0" name=""/>
        <dsp:cNvSpPr/>
      </dsp:nvSpPr>
      <dsp:spPr>
        <a:xfrm>
          <a:off x="5147002" y="1019535"/>
          <a:ext cx="919492" cy="1441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6623"/>
              </a:lnTo>
              <a:lnTo>
                <a:pt x="919492" y="1306623"/>
              </a:lnTo>
              <a:lnTo>
                <a:pt x="919492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13524C-6689-4EE3-A8AB-5CA82D250F75}">
      <dsp:nvSpPr>
        <dsp:cNvPr id="0" name=""/>
        <dsp:cNvSpPr/>
      </dsp:nvSpPr>
      <dsp:spPr>
        <a:xfrm>
          <a:off x="4287366" y="1019535"/>
          <a:ext cx="859636" cy="1441473"/>
        </a:xfrm>
        <a:custGeom>
          <a:avLst/>
          <a:gdLst/>
          <a:ahLst/>
          <a:cxnLst/>
          <a:rect l="0" t="0" r="0" b="0"/>
          <a:pathLst>
            <a:path>
              <a:moveTo>
                <a:pt x="859636" y="0"/>
              </a:moveTo>
              <a:lnTo>
                <a:pt x="859636" y="1306623"/>
              </a:lnTo>
              <a:lnTo>
                <a:pt x="0" y="1306623"/>
              </a:lnTo>
              <a:lnTo>
                <a:pt x="0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B6526-3565-43B9-9976-38261822E5E3}">
      <dsp:nvSpPr>
        <dsp:cNvPr id="0" name=""/>
        <dsp:cNvSpPr/>
      </dsp:nvSpPr>
      <dsp:spPr>
        <a:xfrm>
          <a:off x="2508237" y="1019535"/>
          <a:ext cx="2638764" cy="1441473"/>
        </a:xfrm>
        <a:custGeom>
          <a:avLst/>
          <a:gdLst/>
          <a:ahLst/>
          <a:cxnLst/>
          <a:rect l="0" t="0" r="0" b="0"/>
          <a:pathLst>
            <a:path>
              <a:moveTo>
                <a:pt x="2638764" y="0"/>
              </a:moveTo>
              <a:lnTo>
                <a:pt x="2638764" y="1306623"/>
              </a:lnTo>
              <a:lnTo>
                <a:pt x="0" y="1306623"/>
              </a:lnTo>
              <a:lnTo>
                <a:pt x="0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A6CCD-1FC9-4D3C-AF99-DBE5A33EA4E2}">
      <dsp:nvSpPr>
        <dsp:cNvPr id="0" name=""/>
        <dsp:cNvSpPr/>
      </dsp:nvSpPr>
      <dsp:spPr>
        <a:xfrm>
          <a:off x="729108" y="1019535"/>
          <a:ext cx="4417893" cy="1441473"/>
        </a:xfrm>
        <a:custGeom>
          <a:avLst/>
          <a:gdLst/>
          <a:ahLst/>
          <a:cxnLst/>
          <a:rect l="0" t="0" r="0" b="0"/>
          <a:pathLst>
            <a:path>
              <a:moveTo>
                <a:pt x="4417893" y="0"/>
              </a:moveTo>
              <a:lnTo>
                <a:pt x="4417893" y="1306623"/>
              </a:lnTo>
              <a:lnTo>
                <a:pt x="0" y="1306623"/>
              </a:lnTo>
              <a:lnTo>
                <a:pt x="0" y="14414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7161A-0DE0-4BDA-A0DC-AA6FB802211E}">
      <dsp:nvSpPr>
        <dsp:cNvPr id="0" name=""/>
        <dsp:cNvSpPr/>
      </dsp:nvSpPr>
      <dsp:spPr>
        <a:xfrm>
          <a:off x="4419176" y="95197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9FAB70-CF5F-4F09-8D2F-BD71B187BFC1}">
      <dsp:nvSpPr>
        <dsp:cNvPr id="0" name=""/>
        <dsp:cNvSpPr/>
      </dsp:nvSpPr>
      <dsp:spPr>
        <a:xfrm>
          <a:off x="4580915" y="248849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Ornat Chocolate</a:t>
          </a:r>
          <a:endParaRPr lang="he-IL" sz="2100" kern="1200" dirty="0"/>
        </a:p>
      </dsp:txBody>
      <dsp:txXfrm>
        <a:off x="4607988" y="275922"/>
        <a:ext cx="1401504" cy="870192"/>
      </dsp:txXfrm>
    </dsp:sp>
    <dsp:sp modelId="{B7D2AE07-D7E3-4186-AEA1-CF5203F846D9}">
      <dsp:nvSpPr>
        <dsp:cNvPr id="0" name=""/>
        <dsp:cNvSpPr/>
      </dsp:nvSpPr>
      <dsp:spPr>
        <a:xfrm>
          <a:off x="1283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E9AF37-5ED6-4495-AD04-A48590B78010}">
      <dsp:nvSpPr>
        <dsp:cNvPr id="0" name=""/>
        <dsp:cNvSpPr/>
      </dsp:nvSpPr>
      <dsp:spPr>
        <a:xfrm>
          <a:off x="163022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SugarNess</a:t>
          </a:r>
          <a:endParaRPr lang="he-IL" sz="2100" kern="1200" dirty="0"/>
        </a:p>
      </dsp:txBody>
      <dsp:txXfrm>
        <a:off x="190095" y="2641733"/>
        <a:ext cx="1401504" cy="870192"/>
      </dsp:txXfrm>
    </dsp:sp>
    <dsp:sp modelId="{D04D1652-F6AF-4896-8B4B-F21B23BD4A80}">
      <dsp:nvSpPr>
        <dsp:cNvPr id="0" name=""/>
        <dsp:cNvSpPr/>
      </dsp:nvSpPr>
      <dsp:spPr>
        <a:xfrm>
          <a:off x="1780412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11D7EE-1826-49A7-BF9E-BBF7DA599CA5}">
      <dsp:nvSpPr>
        <dsp:cNvPr id="0" name=""/>
        <dsp:cNvSpPr/>
      </dsp:nvSpPr>
      <dsp:spPr>
        <a:xfrm>
          <a:off x="1942151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100" kern="1200" dirty="0"/>
            <a:t> </a:t>
          </a:r>
          <a:r>
            <a:rPr lang="en-US" sz="2100" kern="1200" dirty="0"/>
            <a:t>Chocolate</a:t>
          </a:r>
          <a:endParaRPr lang="he-IL" sz="2100" kern="1200" dirty="0"/>
        </a:p>
      </dsp:txBody>
      <dsp:txXfrm>
        <a:off x="1969224" y="2641733"/>
        <a:ext cx="1401504" cy="870192"/>
      </dsp:txXfrm>
    </dsp:sp>
    <dsp:sp modelId="{72C8773F-7E1D-4F1B-9B6A-38BFD59FD990}">
      <dsp:nvSpPr>
        <dsp:cNvPr id="0" name=""/>
        <dsp:cNvSpPr/>
      </dsp:nvSpPr>
      <dsp:spPr>
        <a:xfrm>
          <a:off x="3559540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59272D-C21B-4DEE-ADA6-09178CF87F38}">
      <dsp:nvSpPr>
        <dsp:cNvPr id="0" name=""/>
        <dsp:cNvSpPr/>
      </dsp:nvSpPr>
      <dsp:spPr>
        <a:xfrm>
          <a:off x="3721279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   </a:t>
          </a:r>
          <a:endParaRPr lang="he-IL" sz="2100" kern="1200" dirty="0"/>
        </a:p>
      </dsp:txBody>
      <dsp:txXfrm>
        <a:off x="3748352" y="2641733"/>
        <a:ext cx="1401504" cy="870192"/>
      </dsp:txXfrm>
    </dsp:sp>
    <dsp:sp modelId="{10123778-E174-4F1D-A32F-2D8E695E48E9}">
      <dsp:nvSpPr>
        <dsp:cNvPr id="0" name=""/>
        <dsp:cNvSpPr/>
      </dsp:nvSpPr>
      <dsp:spPr>
        <a:xfrm>
          <a:off x="5338669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ABD1B5-1998-4333-94C5-35AA809D639A}">
      <dsp:nvSpPr>
        <dsp:cNvPr id="0" name=""/>
        <dsp:cNvSpPr/>
      </dsp:nvSpPr>
      <dsp:spPr>
        <a:xfrm>
          <a:off x="5500408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Idustry</a:t>
          </a:r>
          <a:endParaRPr lang="en-US" sz="2100" kern="1200" dirty="0"/>
        </a:p>
      </dsp:txBody>
      <dsp:txXfrm>
        <a:off x="5527481" y="2641733"/>
        <a:ext cx="1401504" cy="870192"/>
      </dsp:txXfrm>
    </dsp:sp>
    <dsp:sp modelId="{B8C582A3-6CA5-44E9-87B0-39AD87DD1407}">
      <dsp:nvSpPr>
        <dsp:cNvPr id="0" name=""/>
        <dsp:cNvSpPr/>
      </dsp:nvSpPr>
      <dsp:spPr>
        <a:xfrm>
          <a:off x="7117798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65C1BE7-4F81-4976-A434-FC1F5361AD5D}">
      <dsp:nvSpPr>
        <dsp:cNvPr id="0" name=""/>
        <dsp:cNvSpPr/>
      </dsp:nvSpPr>
      <dsp:spPr>
        <a:xfrm>
          <a:off x="7279537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Vegan</a:t>
          </a:r>
          <a:endParaRPr lang="he-IL" sz="2100" kern="1200" dirty="0"/>
        </a:p>
      </dsp:txBody>
      <dsp:txXfrm>
        <a:off x="7306610" y="2641733"/>
        <a:ext cx="1401504" cy="870192"/>
      </dsp:txXfrm>
    </dsp:sp>
    <dsp:sp modelId="{A001EFFF-594A-4CE3-B8E6-85597A3AAD7C}">
      <dsp:nvSpPr>
        <dsp:cNvPr id="0" name=""/>
        <dsp:cNvSpPr/>
      </dsp:nvSpPr>
      <dsp:spPr>
        <a:xfrm>
          <a:off x="8896926" y="2461008"/>
          <a:ext cx="1455650" cy="9243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6EB3BD-F336-4121-95B9-146FEDE7C6BC}">
      <dsp:nvSpPr>
        <dsp:cNvPr id="0" name=""/>
        <dsp:cNvSpPr/>
      </dsp:nvSpPr>
      <dsp:spPr>
        <a:xfrm>
          <a:off x="9058665" y="2614660"/>
          <a:ext cx="1455650" cy="92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White Label</a:t>
          </a:r>
          <a:endParaRPr lang="he-IL" sz="2100" kern="1200" dirty="0"/>
        </a:p>
      </dsp:txBody>
      <dsp:txXfrm>
        <a:off x="9085738" y="2641733"/>
        <a:ext cx="1401504" cy="8701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>
            <a:extLst>
              <a:ext uri="{FF2B5EF4-FFF2-40B4-BE49-F238E27FC236}">
                <a16:creationId xmlns:a16="http://schemas.microsoft.com/office/drawing/2014/main" id="{4A547198-DC05-37D6-2AA4-DA330E7AEA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022725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06EAB314-8582-FCEF-CD2A-F42F6432A4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F23740B-C4E5-4522-8A57-FC3423EA050A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F7D13364-C773-6354-FDE3-61E8C75D9F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022725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A473BB6B-AE1B-5899-A9C0-A48B45B06E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58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A539D41-5ACA-4F8D-AE71-0A9E97C6B2A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38138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11-05T09:37:4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115 0 2104 0 0,'-10'6'0'0'0,"2"-3"2"0"0,-4-2 1 0 0,-22-3 8 0 0,32 1-10 0 0,-33 2 25 0 0,35-1-25 0 0,-1 0 1 0 0,1 0 0 0 0,-1 0 0 0 0,1-1 0 0 0,-1 1 0 0 0,1 0 0 0 0,-1 0-1 0 0,1 0 1 0 0,-1 0 0 0 0,1 0 0 0 0,0 0 0 0 0,-1 0 0 0 0,1 1 0 0 0,-1-1-1 0 0,1 0 1 0 0,-1 0 0 0 0,1 0 0 0 0,-1 0 0 0 0,1 1 0 0 0,0-1-1 0 0,-1 0 1 0 0,1 0 0 0 0,0 1 0 0 0,-1-1 0 0 0,1 0 0 0 0,-1 0 0 0 0,1 1-1 0 0,0-1 1 0 0,0 1 0 0 0,-1-1 0 0 0,1 0 0 0 0,0 1 0 0 0,0-1 0 0 0,-1 1-1 0 0,1-1 1 0 0,2 4 14 0 0,-1-1-1 0 0,1 0 1 0 0,0 0-1 0 0,0-1 1 0 0,0 1-1 0 0,0 0 1 0 0,0-1-1 0 0,1 1 0 0 0,3 2 1 0 0,2 4-8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4022937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1"/>
          <a:lstStyle>
            <a:lvl1pPr algn="r">
              <a:defRPr sz="13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64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1"/>
          <a:lstStyle>
            <a:lvl1pPr algn="l">
              <a:defRPr sz="1300"/>
            </a:lvl1pPr>
          </a:lstStyle>
          <a:p>
            <a:fld id="{24A66F33-FA73-476A-817D-8729434B6BCD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4022937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1" anchor="b"/>
          <a:lstStyle>
            <a:lvl1pPr algn="r">
              <a:defRPr sz="13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64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1" anchor="b"/>
          <a:lstStyle>
            <a:lvl1pPr algn="l">
              <a:defRPr sz="1300"/>
            </a:lvl1pPr>
          </a:lstStyle>
          <a:p>
            <a:fld id="{B1671553-AE3E-40D9-B030-5326F33961C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010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23922-7872-4329-8603-340E0F251F7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503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24097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98375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097A1-4ED3-E8F5-8795-189AB6E71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751B3747-DE0D-584B-C7C1-A07F4BC49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CE6ECF4B-8238-B3D2-1EB4-FDD21D991C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16E2F3DF-76AC-9F0A-D011-BFB1F28F5F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73938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172CF-30CC-6041-525A-1C5591BB1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2A0E89C8-3914-1A02-0490-17B3FE41F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5F00195F-6B43-FAE4-451E-688BA5CE16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3AB86453-7FD1-774C-236C-65ADA685CD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47576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B5A47-6CC6-F79D-13FF-FDF6465A9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F5CD6F9C-437B-6764-5E62-F4FDAF4814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1D37DDDA-EF5E-EDEB-FA11-40B112BAD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Let’s talk about the opportunity: Diabetics, is</a:t>
            </a:r>
            <a:r>
              <a:rPr lang="en-US" baseline="0" dirty="0"/>
              <a:t> the mega epidemic of 21th century</a:t>
            </a:r>
          </a:p>
          <a:p>
            <a:pPr algn="l" rtl="0"/>
            <a:endParaRPr lang="en-US" baseline="0" dirty="0"/>
          </a:p>
          <a:p>
            <a:pPr algn="l" rtl="0"/>
            <a:r>
              <a:rPr lang="en-US" baseline="0" dirty="0"/>
              <a:t>1 of 11 adults globally, some says 1 out of 7 has sugar issues.  Only in the US 88M adults are pre diabetics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Sugar free chocolate opportunity</a:t>
            </a:r>
            <a:r>
              <a:rPr lang="en-US" baseline="0" dirty="0"/>
              <a:t> is estimated at 2027 as 2.8B$ globally and more than 300M$ in the US</a:t>
            </a:r>
          </a:p>
          <a:p>
            <a:pPr algn="l" rtl="0"/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A04A132-F1E3-742A-F152-24F486F550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73548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5C300-40BB-81FC-4262-06233262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49D763D9-BFAD-1869-EDD0-DBE6F0746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B7DE6D29-65C0-D657-3BC1-6F49331267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05D9D231-F425-889B-7D76-81B43313AA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22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331225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50% are women and we are proud about it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27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227267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D7AA8-CBFA-607D-72A3-D58677A7F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86063BF9-6267-849B-C8F6-64D165F4E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E5BE1615-0567-0F55-B475-A15AD8F07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1050" dirty="0">
                <a:latin typeface="Aldhabi" panose="020F0502020204030204" pitchFamily="2" charset="-78"/>
                <a:cs typeface="Aldhabi" panose="020F0502020204030204" pitchFamily="2" charset="-78"/>
              </a:rPr>
              <a:t>So why JOMO?</a:t>
            </a: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4D883EB-E930-EEF7-34D0-A93C50FB82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28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94779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&amp;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29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72188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סינית:</a:t>
            </a:r>
            <a:r>
              <a:rPr lang="zh-CN" altLang="en-US" sz="1200" b="1" dirty="0"/>
              <a:t>百看不如一尝</a:t>
            </a:r>
            <a:r>
              <a:rPr lang="he-I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en-US" altLang="ja-JP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Seeing a hundred times is not the same as tasting once.</a:t>
            </a:r>
            <a:endParaRPr lang="he-I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23922-7872-4329-8603-340E0F251F77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129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200" kern="1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(BIG </a:t>
            </a:r>
            <a:r>
              <a:rPr lang="en-US" sz="1200" kern="100" baseline="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QUESTION</a:t>
            </a:r>
            <a:r>
              <a:rPr lang="en-US" sz="1200" kern="1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Who doesn't love chocolate?  Most of us do. 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n-US" sz="1200" kern="1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(SLOWLY) Yet – many of us -- do not -- or should not -- eat sugar.  </a:t>
            </a:r>
            <a:endParaRPr lang="en-US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95254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38167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/>
              <a:t>My name is Yair Darel and I am the CEO of the company.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After 30 years in the high tech industry, I asked myself what I am going to do in the next 30 years.  I had plenty of ideas, BUT my rejected all of them, except 1: Chocolate. We bought Ornat 12 years ago.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6 year later, I understood that it is the time to do revolution not evolution and started our R&amp;D activity.  Covid convinced me that this the time to complete the development and go to the market with 1</a:t>
            </a:r>
            <a:r>
              <a:rPr lang="en-US" baseline="30000" dirty="0"/>
              <a:t>st</a:t>
            </a:r>
            <a:r>
              <a:rPr lang="en-US" dirty="0"/>
              <a:t> generation of sugar free products</a:t>
            </a:r>
          </a:p>
          <a:p>
            <a:pPr algn="l" rtl="0"/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It seems like I left the high-tech, but high-tech never left me. And here we are.</a:t>
            </a:r>
            <a:endParaRPr lang="he-IL" dirty="0">
              <a:latin typeface="+mn-lt"/>
            </a:endParaRPr>
          </a:p>
          <a:p>
            <a:pPr algn="l" rtl="0"/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87951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6ED71-C8E8-6E87-2ADB-0AEB92A7C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B5C5A329-88E6-2B73-F573-737A0A3B43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66F64BA6-B285-098B-F198-3904292356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B0A66BF2-D92F-6015-87CE-E4992ED3DA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66453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B145B-D64D-9257-D4A7-0172AEE8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4B2F4B46-A2FF-2247-666A-5F56581983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4F7A86BA-5A38-A36B-3213-48C5E13EF3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B9E27343-5A60-5C99-2CC4-36F5CFC48A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29699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CBC9F-4721-6160-A4F0-5CD85C1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19A3E9AD-DC91-5F0A-B1C7-613BB9A7F8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B4C382DF-F2FD-D74E-C790-CFF3DC98E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EDC1EE92-2B76-E866-CEAA-54EE4B4B7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81891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AC4DF-3712-C3BF-A037-022352DDB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221540C9-EC04-12F3-5927-FEB20DE86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96ECA779-9E2E-BBAF-B575-D15342BB5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73E36B4E-B9E7-F254-156D-4FD2407964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62593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671553-AE3E-40D9-B030-5326F33961C2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00373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emf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oleObject" Target="../embeddings/oleObject2.bin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49B11B8-4A61-4D04-8351-3560F8405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38EF6B6A-28A2-460E-9C6B-C63713148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8812C7D-A86F-41A2-A022-1156D585E4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5F6FC97-CBAE-4624-8D6C-CBC41191B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62655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E5C9F18-8492-4FEA-85FA-7BDCBC368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0114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6334160-24A4-4AAD-8C76-C476FAD1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E10FA7E1-4082-41BA-A375-ECECD0D132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E8CD32CE-EE3D-4A17-882A-C7DF76EBBD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C2C668C-0084-4904-9662-2F10BE209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2FBC38CE-AD12-410E-9FD8-D26F5169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68390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FE6FCF01-A1DE-43C2-B1F4-607602E11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80681281-2B1C-4C2A-9CA7-0DFD5BC84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38431324-E0A1-4C0A-9208-BE4EE11A54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59F7613-A8C1-44CB-904B-61F8FB23F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BF83E436-131A-4287-9B87-8B14D6B38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5789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מלבן 6">
            <a:extLst>
              <a:ext uri="{FF2B5EF4-FFF2-40B4-BE49-F238E27FC236}">
                <a16:creationId xmlns:a16="http://schemas.microsoft.com/office/drawing/2014/main" id="{59C6E743-AB73-4F7A-BBB9-F5D00F48FAF8}"/>
              </a:ext>
            </a:extLst>
          </p:cNvPr>
          <p:cNvSpPr/>
          <p:nvPr userDrawn="1"/>
        </p:nvSpPr>
        <p:spPr>
          <a:xfrm>
            <a:off x="0" y="0"/>
            <a:ext cx="818367" cy="6858000"/>
          </a:xfrm>
          <a:prstGeom prst="rect">
            <a:avLst/>
          </a:prstGeom>
          <a:solidFill>
            <a:srgbClr val="B66B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750989E4-657F-4E7C-9FCE-F41757ADB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760468" y="3336671"/>
            <a:ext cx="6294330" cy="748329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defRPr>
            </a:lvl1pPr>
          </a:lstStyle>
          <a:p>
            <a:r>
              <a:rPr lang="he-IL" dirty="0"/>
              <a:t>לחץ כדי לערוך סגנון כותרת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38FA15DD-AF49-4075-A4C3-DD2B430B3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2279" y="576197"/>
            <a:ext cx="10385121" cy="5600766"/>
          </a:xfrm>
        </p:spPr>
        <p:txBody>
          <a:bodyPr/>
          <a:lstStyle>
            <a:lvl1pPr algn="l" rtl="0">
              <a:defRPr>
                <a:latin typeface="Almoni DL AAA" panose="020B0500000000020004" pitchFamily="34" charset="-79"/>
                <a:cs typeface="Almoni DL AAA" panose="020B0500000000020004" pitchFamily="34" charset="-79"/>
              </a:defRPr>
            </a:lvl1pPr>
            <a:lvl2pPr algn="l" rtl="0">
              <a:defRPr>
                <a:latin typeface="Almoni DL AAA" panose="020B0500000000020004" pitchFamily="34" charset="-79"/>
                <a:cs typeface="Almoni DL AAA" panose="020B0500000000020004" pitchFamily="34" charset="-79"/>
              </a:defRPr>
            </a:lvl2pPr>
            <a:lvl3pPr algn="l" rtl="0">
              <a:defRPr>
                <a:latin typeface="Almoni DL AAA" panose="020B0500000000020004" pitchFamily="34" charset="-79"/>
                <a:cs typeface="Almoni DL AAA" panose="020B0500000000020004" pitchFamily="34" charset="-79"/>
              </a:defRPr>
            </a:lvl3pPr>
            <a:lvl4pPr algn="l" rtl="0">
              <a:defRPr>
                <a:latin typeface="Almoni DL AAA" panose="020B0500000000020004" pitchFamily="34" charset="-79"/>
                <a:cs typeface="Almoni DL AAA" panose="020B0500000000020004" pitchFamily="34" charset="-79"/>
              </a:defRPr>
            </a:lvl4pPr>
            <a:lvl5pPr algn="l" rtl="0">
              <a:defRPr>
                <a:latin typeface="Almoni DL AAA" panose="020B0500000000020004" pitchFamily="34" charset="-79"/>
                <a:cs typeface="Almoni DL AAA" panose="020B0500000000020004" pitchFamily="34" charset="-79"/>
              </a:defRPr>
            </a:lvl5pPr>
          </a:lstStyle>
          <a:p>
            <a:pPr lvl="0"/>
            <a:r>
              <a:rPr lang="he-IL" dirty="0"/>
              <a:t>לחץ כדי לערוך סגנונות טקסט של תבנית בסיס</a:t>
            </a:r>
          </a:p>
          <a:p>
            <a:pPr lvl="1"/>
            <a:r>
              <a:rPr lang="he-IL" dirty="0"/>
              <a:t>רמה שנייה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154B835F-317A-49BD-A752-41878F1146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84679" y="6356350"/>
            <a:ext cx="2743200" cy="365125"/>
          </a:xfrm>
          <a:prstGeom prst="rect">
            <a:avLst/>
          </a:prstGeom>
        </p:spPr>
        <p:txBody>
          <a:bodyPr/>
          <a:lstStyle>
            <a:lvl1pPr algn="l" rtl="0">
              <a:defRPr/>
            </a:lvl1pPr>
          </a:lstStyle>
          <a:p>
            <a:fld id="{6313FB66-D791-4C9A-A285-098C6E06AC3E}" type="datetimeFigureOut">
              <a:rPr lang="he-IL" smtClean="0"/>
              <a:pPr/>
              <a:t>י"ג/חשון/תשפ"ו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A3F688EE-62F4-4E6C-BC36-2FED69FAB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12679" y="6356350"/>
            <a:ext cx="4114800" cy="365125"/>
          </a:xfrm>
          <a:prstGeom prst="rect">
            <a:avLst/>
          </a:prstGeom>
        </p:spPr>
        <p:txBody>
          <a:bodyPr/>
          <a:lstStyle>
            <a:lvl1pPr rtl="0">
              <a:defRPr/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237D2741-5A34-4DC6-921D-F03CDCE39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12279" y="6356350"/>
            <a:ext cx="2743200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9D015797-572C-4CA5-806C-FD033BE64D59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1918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4CF07B0-E195-4900-8AA7-E892AF913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236193DA-DAE4-4D3F-BDD8-AF207246C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ECD39744-2E37-4FF0-AEB5-6E81D068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1B400F9-4B6E-4F45-9589-26818BFC0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B18585A3-A498-48CD-9FEA-FDE5EFEDD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9404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350F926-E362-480B-94A0-BC456DE8D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Britannic Bold" panose="020B0903060703020204" pitchFamily="34" charset="0"/>
                <a:cs typeface="BN Zikaron" panose="00000400000000000000" pitchFamily="2" charset="-79"/>
              </a:defRPr>
            </a:lvl1pPr>
          </a:lstStyle>
          <a:p>
            <a:r>
              <a:rPr lang="en-US" dirty="0"/>
              <a:t>Press here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61121D6-927F-4C6C-8642-D789BD409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8B8EC32B-3663-46BD-80E9-66A90FACA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8F17DD7B-2855-4357-852A-1E64F255DF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EB841A6D-2D69-4035-8E5F-C263BD11E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079864F6-A58D-47C4-8CCC-BC079D59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4208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F5A47B5-7A4E-4F31-AA3B-9B9F0A948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705E7816-07E6-4050-BF7F-D0CEE517EE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BC2A8843-4728-452A-9C8A-2AB14DB82D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DD29ADD1-E8F6-4D72-80B5-B58F8C2C3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BF9932C3-F045-4985-8ADA-AFA83CC2C7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5AD950C0-DC4A-4078-8D49-585EC3035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2C151BE7-1A38-438E-9AFF-739652056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EA571F88-B4F4-449A-A28E-E0EB91C9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2867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EA2A2E8-D978-4700-9D4F-29F81B1039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Britannic Bold" panose="020B0903060703020204" pitchFamily="34" charset="0"/>
                <a:cs typeface="BN Torrens Thin" panose="00000400000000000000" pitchFamily="2" charset="-79"/>
              </a:defRPr>
            </a:lvl1pPr>
          </a:lstStyle>
          <a:p>
            <a:r>
              <a:rPr lang="en-US" dirty="0"/>
              <a:t>Press here</a:t>
            </a:r>
            <a:endParaRPr lang="he-IL" dirty="0"/>
          </a:p>
        </p:txBody>
      </p:sp>
      <p:grpSp>
        <p:nvGrpSpPr>
          <p:cNvPr id="6" name="קבוצה 5">
            <a:extLst>
              <a:ext uri="{FF2B5EF4-FFF2-40B4-BE49-F238E27FC236}">
                <a16:creationId xmlns:a16="http://schemas.microsoft.com/office/drawing/2014/main" id="{404DAD39-C1DE-2063-AB3E-7DBA88850C9E}"/>
              </a:ext>
            </a:extLst>
          </p:cNvPr>
          <p:cNvGrpSpPr/>
          <p:nvPr userDrawn="1"/>
        </p:nvGrpSpPr>
        <p:grpSpPr>
          <a:xfrm>
            <a:off x="135108" y="6427437"/>
            <a:ext cx="11897350" cy="274689"/>
            <a:chOff x="135108" y="6427437"/>
            <a:chExt cx="11897350" cy="274689"/>
          </a:xfrm>
        </p:grpSpPr>
        <p:graphicFrame>
          <p:nvGraphicFramePr>
            <p:cNvPr id="7" name="אובייקט 6">
              <a:extLst>
                <a:ext uri="{FF2B5EF4-FFF2-40B4-BE49-F238E27FC236}">
                  <a16:creationId xmlns:a16="http://schemas.microsoft.com/office/drawing/2014/main" id="{1D3E30B1-C772-3FB2-D10E-701A2C3A081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9100507"/>
                </p:ext>
              </p:extLst>
            </p:nvPr>
          </p:nvGraphicFramePr>
          <p:xfrm>
            <a:off x="10999626" y="6427437"/>
            <a:ext cx="1032832" cy="2746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Acrobat Document" r:id="rId2" imgW="10744200" imgH="2857029" progId="Acrobat.Document.DC">
                    <p:embed/>
                  </p:oleObj>
                </mc:Choice>
                <mc:Fallback>
                  <p:oleObj name="Acrobat Document" r:id="rId2" imgW="10744200" imgH="2857029" progId="Acrobat.Document.DC">
                    <p:embed/>
                    <p:pic>
                      <p:nvPicPr>
                        <p:cNvPr id="7" name="אובייקט 6">
                          <a:extLst>
                            <a:ext uri="{FF2B5EF4-FFF2-40B4-BE49-F238E27FC236}">
                              <a16:creationId xmlns:a16="http://schemas.microsoft.com/office/drawing/2014/main" id="{1D3E30B1-C772-3FB2-D10E-701A2C3A081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0999626" y="6427437"/>
                          <a:ext cx="1032832" cy="2746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" name="תמונה 7">
              <a:extLst>
                <a:ext uri="{FF2B5EF4-FFF2-40B4-BE49-F238E27FC236}">
                  <a16:creationId xmlns:a16="http://schemas.microsoft.com/office/drawing/2014/main" id="{35DF1D87-F523-A73E-080F-2D5899BD1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578284" y="6323531"/>
              <a:ext cx="244800" cy="490411"/>
            </a:xfrm>
            <a:prstGeom prst="rect">
              <a:avLst/>
            </a:prstGeom>
          </p:spPr>
        </p:pic>
        <p:pic>
          <p:nvPicPr>
            <p:cNvPr id="9" name="תמונה 8">
              <a:extLst>
                <a:ext uri="{FF2B5EF4-FFF2-40B4-BE49-F238E27FC236}">
                  <a16:creationId xmlns:a16="http://schemas.microsoft.com/office/drawing/2014/main" id="{C8DA600F-4F36-6855-6EF4-44D3B28F3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34230" y="6323937"/>
              <a:ext cx="244800" cy="489600"/>
            </a:xfrm>
            <a:prstGeom prst="rect">
              <a:avLst/>
            </a:prstGeom>
          </p:spPr>
        </p:pic>
        <p:pic>
          <p:nvPicPr>
            <p:cNvPr id="10" name="תמונה 9" descr="תמונה שמכילה טקסט, רכיכה&#10;&#10;התיאור נוצר באופן אוטומטי">
              <a:extLst>
                <a:ext uri="{FF2B5EF4-FFF2-40B4-BE49-F238E27FC236}">
                  <a16:creationId xmlns:a16="http://schemas.microsoft.com/office/drawing/2014/main" id="{4547B09B-CA55-03B4-5686-F97B17A7A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690330" y="6323374"/>
              <a:ext cx="244800" cy="490726"/>
            </a:xfrm>
            <a:prstGeom prst="rect">
              <a:avLst/>
            </a:prstGeom>
          </p:spPr>
        </p:pic>
        <p:pic>
          <p:nvPicPr>
            <p:cNvPr id="11" name="תמונה 10" descr="תמונה שמכילה טקסט, פירות, צילום מסך&#10;&#10;התיאור נוצר באופן אוטומטי">
              <a:extLst>
                <a:ext uri="{FF2B5EF4-FFF2-40B4-BE49-F238E27FC236}">
                  <a16:creationId xmlns:a16="http://schemas.microsoft.com/office/drawing/2014/main" id="{7D2A3217-A2A5-BF11-5C18-2D4E17E0B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50231" y="6324435"/>
              <a:ext cx="244800" cy="488603"/>
            </a:xfrm>
            <a:prstGeom prst="rect">
              <a:avLst/>
            </a:prstGeom>
          </p:spPr>
        </p:pic>
        <p:pic>
          <p:nvPicPr>
            <p:cNvPr id="12" name="תמונה 11">
              <a:extLst>
                <a:ext uri="{FF2B5EF4-FFF2-40B4-BE49-F238E27FC236}">
                  <a16:creationId xmlns:a16="http://schemas.microsoft.com/office/drawing/2014/main" id="{8FFF67AC-BCD0-5357-DE99-BD6026A20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321310" y="6323531"/>
              <a:ext cx="244800" cy="490411"/>
            </a:xfrm>
            <a:prstGeom prst="rect">
              <a:avLst/>
            </a:prstGeom>
          </p:spPr>
        </p:pic>
        <p:pic>
          <p:nvPicPr>
            <p:cNvPr id="13" name="תמונה 12">
              <a:extLst>
                <a:ext uri="{FF2B5EF4-FFF2-40B4-BE49-F238E27FC236}">
                  <a16:creationId xmlns:a16="http://schemas.microsoft.com/office/drawing/2014/main" id="{371A6730-D682-FDF7-9D26-50F965DA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492137" y="6324869"/>
              <a:ext cx="244800" cy="487735"/>
            </a:xfrm>
            <a:prstGeom prst="rect">
              <a:avLst/>
            </a:prstGeom>
          </p:spPr>
        </p:pic>
        <p:pic>
          <p:nvPicPr>
            <p:cNvPr id="14" name="תמונה 13">
              <a:extLst>
                <a:ext uri="{FF2B5EF4-FFF2-40B4-BE49-F238E27FC236}">
                  <a16:creationId xmlns:a16="http://schemas.microsoft.com/office/drawing/2014/main" id="{9CEB1AA2-702C-1F0E-9B53-3496C2319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777567" y="6323937"/>
              <a:ext cx="244800" cy="489600"/>
            </a:xfrm>
            <a:prstGeom prst="rect">
              <a:avLst/>
            </a:prstGeom>
          </p:spPr>
        </p:pic>
        <p:pic>
          <p:nvPicPr>
            <p:cNvPr id="15" name="תמונה 14">
              <a:extLst>
                <a:ext uri="{FF2B5EF4-FFF2-40B4-BE49-F238E27FC236}">
                  <a16:creationId xmlns:a16="http://schemas.microsoft.com/office/drawing/2014/main" id="{FD2A8809-7C6D-2464-9BB9-8CF0D57E9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407891" y="6324435"/>
              <a:ext cx="244800" cy="488603"/>
            </a:xfrm>
            <a:prstGeom prst="rect">
              <a:avLst/>
            </a:prstGeom>
          </p:spPr>
        </p:pic>
        <p:pic>
          <p:nvPicPr>
            <p:cNvPr id="16" name="תמונה 15">
              <a:extLst>
                <a:ext uri="{FF2B5EF4-FFF2-40B4-BE49-F238E27FC236}">
                  <a16:creationId xmlns:a16="http://schemas.microsoft.com/office/drawing/2014/main" id="{28E333CA-4E6B-C0A9-A3A1-75D88CA47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865052" y="6323937"/>
              <a:ext cx="244800" cy="489600"/>
            </a:xfrm>
            <a:prstGeom prst="rect">
              <a:avLst/>
            </a:prstGeom>
          </p:spPr>
        </p:pic>
        <p:pic>
          <p:nvPicPr>
            <p:cNvPr id="17" name="תמונה 16">
              <a:extLst>
                <a:ext uri="{FF2B5EF4-FFF2-40B4-BE49-F238E27FC236}">
                  <a16:creationId xmlns:a16="http://schemas.microsoft.com/office/drawing/2014/main" id="{355C8970-8E8B-FFE3-AEF9-A233DB36A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034541" y="6323937"/>
              <a:ext cx="244800" cy="489600"/>
            </a:xfrm>
            <a:prstGeom prst="rect">
              <a:avLst/>
            </a:prstGeom>
          </p:spPr>
        </p:pic>
        <p:pic>
          <p:nvPicPr>
            <p:cNvPr id="18" name="תמונה 17">
              <a:extLst>
                <a:ext uri="{FF2B5EF4-FFF2-40B4-BE49-F238E27FC236}">
                  <a16:creationId xmlns:a16="http://schemas.microsoft.com/office/drawing/2014/main" id="{65A324A6-5A95-25BF-0973-60707758E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146025" y="6319577"/>
              <a:ext cx="244800" cy="490411"/>
            </a:xfrm>
            <a:prstGeom prst="rect">
              <a:avLst/>
            </a:prstGeom>
          </p:spPr>
        </p:pic>
        <p:pic>
          <p:nvPicPr>
            <p:cNvPr id="19" name="תמונה 18">
              <a:extLst>
                <a:ext uri="{FF2B5EF4-FFF2-40B4-BE49-F238E27FC236}">
                  <a16:creationId xmlns:a16="http://schemas.microsoft.com/office/drawing/2014/main" id="{E44D4F2A-D257-93EC-69FE-84CFA3F03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01971" y="6319983"/>
              <a:ext cx="244800" cy="489600"/>
            </a:xfrm>
            <a:prstGeom prst="rect">
              <a:avLst/>
            </a:prstGeom>
          </p:spPr>
        </p:pic>
        <p:pic>
          <p:nvPicPr>
            <p:cNvPr id="20" name="תמונה 19" descr="תמונה שמכילה טקסט, רכיכה&#10;&#10;התיאור נוצר באופן אוטומטי">
              <a:extLst>
                <a:ext uri="{FF2B5EF4-FFF2-40B4-BE49-F238E27FC236}">
                  <a16:creationId xmlns:a16="http://schemas.microsoft.com/office/drawing/2014/main" id="{FA1EA6B4-C79F-6DD4-5DCD-2F85873FC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58071" y="6319420"/>
              <a:ext cx="244800" cy="490726"/>
            </a:xfrm>
            <a:prstGeom prst="rect">
              <a:avLst/>
            </a:prstGeom>
          </p:spPr>
        </p:pic>
        <p:pic>
          <p:nvPicPr>
            <p:cNvPr id="21" name="תמונה 20" descr="תמונה שמכילה טקסט, פירות, צילום מסך&#10;&#10;התיאור נוצר באופן אוטומטי">
              <a:extLst>
                <a:ext uri="{FF2B5EF4-FFF2-40B4-BE49-F238E27FC236}">
                  <a16:creationId xmlns:a16="http://schemas.microsoft.com/office/drawing/2014/main" id="{1D2F335F-CA19-BAF0-E752-7D2E7A3A6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517972" y="6320481"/>
              <a:ext cx="244800" cy="488603"/>
            </a:xfrm>
            <a:prstGeom prst="rect">
              <a:avLst/>
            </a:prstGeom>
          </p:spPr>
        </p:pic>
        <p:pic>
          <p:nvPicPr>
            <p:cNvPr id="22" name="תמונה 21">
              <a:extLst>
                <a:ext uri="{FF2B5EF4-FFF2-40B4-BE49-F238E27FC236}">
                  <a16:creationId xmlns:a16="http://schemas.microsoft.com/office/drawing/2014/main" id="{4B85A273-A9CC-A7EB-469D-21A7625FD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889051" y="6319577"/>
              <a:ext cx="244800" cy="490411"/>
            </a:xfrm>
            <a:prstGeom prst="rect">
              <a:avLst/>
            </a:prstGeom>
          </p:spPr>
        </p:pic>
        <p:pic>
          <p:nvPicPr>
            <p:cNvPr id="23" name="תמונה 22">
              <a:extLst>
                <a:ext uri="{FF2B5EF4-FFF2-40B4-BE49-F238E27FC236}">
                  <a16:creationId xmlns:a16="http://schemas.microsoft.com/office/drawing/2014/main" id="{2AF97927-0679-8C8E-6FD1-1CFE270A6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059878" y="6320915"/>
              <a:ext cx="244800" cy="487735"/>
            </a:xfrm>
            <a:prstGeom prst="rect">
              <a:avLst/>
            </a:prstGeom>
          </p:spPr>
        </p:pic>
        <p:pic>
          <p:nvPicPr>
            <p:cNvPr id="24" name="תמונה 23">
              <a:extLst>
                <a:ext uri="{FF2B5EF4-FFF2-40B4-BE49-F238E27FC236}">
                  <a16:creationId xmlns:a16="http://schemas.microsoft.com/office/drawing/2014/main" id="{ECF5D0A0-EE35-2197-E6A6-CEF58EEB8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345308" y="6319983"/>
              <a:ext cx="244800" cy="489600"/>
            </a:xfrm>
            <a:prstGeom prst="rect">
              <a:avLst/>
            </a:prstGeom>
          </p:spPr>
        </p:pic>
        <p:pic>
          <p:nvPicPr>
            <p:cNvPr id="25" name="תמונה 24">
              <a:extLst>
                <a:ext uri="{FF2B5EF4-FFF2-40B4-BE49-F238E27FC236}">
                  <a16:creationId xmlns:a16="http://schemas.microsoft.com/office/drawing/2014/main" id="{9FE274E4-772F-0119-D004-D624C8A1E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975632" y="6320481"/>
              <a:ext cx="244800" cy="488603"/>
            </a:xfrm>
            <a:prstGeom prst="rect">
              <a:avLst/>
            </a:prstGeom>
          </p:spPr>
        </p:pic>
        <p:pic>
          <p:nvPicPr>
            <p:cNvPr id="26" name="תמונה 25">
              <a:extLst>
                <a:ext uri="{FF2B5EF4-FFF2-40B4-BE49-F238E27FC236}">
                  <a16:creationId xmlns:a16="http://schemas.microsoft.com/office/drawing/2014/main" id="{7194AD9C-3DD3-AC9E-A006-F5B8578A9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432793" y="6319983"/>
              <a:ext cx="244800" cy="489600"/>
            </a:xfrm>
            <a:prstGeom prst="rect">
              <a:avLst/>
            </a:prstGeom>
          </p:spPr>
        </p:pic>
        <p:pic>
          <p:nvPicPr>
            <p:cNvPr id="27" name="תמונה 26">
              <a:extLst>
                <a:ext uri="{FF2B5EF4-FFF2-40B4-BE49-F238E27FC236}">
                  <a16:creationId xmlns:a16="http://schemas.microsoft.com/office/drawing/2014/main" id="{F61FFEA3-D52B-F776-EDFB-5692CF8C6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602282" y="6319983"/>
              <a:ext cx="244800" cy="48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4330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F37809D9-E917-4C93-B240-49FBF0FC1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F5B586C5-FAD0-49EC-928C-1C1C756D1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D6E7F46E-D7FE-4B15-8C4D-2E448D9B5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4250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3474CA0-6E5E-402B-8016-43C2C5885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14F9A7BB-5E94-4633-B579-C282643E1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2C1C39F3-7CA3-4608-858B-3B4CDE2969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1454948E-5F3B-4253-BD14-7C09447011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1FEABCF-7B93-4C6C-B7C9-90A9D88EC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4BB9A2F-329C-4940-B340-31DFDE647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04145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59D4BF0-BADF-4D3C-8E01-116F9E28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33DEB5CE-1F8A-4C3B-B22A-DD54574442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454B5489-5039-4B1C-ADEC-9ACB12B33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0C0DE17B-B187-482C-9C8E-FCED1A0955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13FB66-D791-4C9A-A285-098C6E06AC3E}" type="datetimeFigureOut">
              <a:rPr lang="he-IL" smtClean="0"/>
              <a:t>י"ג/חשון/תשפ"ו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5B48F716-336C-4840-AA8E-0E23802B6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B636A81B-B9E8-4E45-93F1-65F709195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015797-572C-4CA5-806C-FD033BE64D59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9785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20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23" Type="http://schemas.openxmlformats.org/officeDocument/2006/relationships/image" Target="../media/image10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Relationship Id="rId22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D6EBBA7B-8151-402F-951D-EA6633B62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0435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dirty="0"/>
              <a:t>Press here</a:t>
            </a:r>
            <a:endParaRPr lang="he-IL" dirty="0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A6EA25AE-5291-4315-B631-8853DBA6E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66576"/>
            <a:ext cx="10515600" cy="481038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dirty="0"/>
              <a:t>לחץ כדי לערוך סגנונות טקסט של תבנית בסיס</a:t>
            </a:r>
          </a:p>
          <a:p>
            <a:pPr lvl="1"/>
            <a:r>
              <a:rPr lang="he-IL" dirty="0"/>
              <a:t>רמה שנייה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</a:p>
        </p:txBody>
      </p:sp>
      <p:grpSp>
        <p:nvGrpSpPr>
          <p:cNvPr id="7" name="קבוצה 6">
            <a:extLst>
              <a:ext uri="{FF2B5EF4-FFF2-40B4-BE49-F238E27FC236}">
                <a16:creationId xmlns:a16="http://schemas.microsoft.com/office/drawing/2014/main" id="{796FC7C9-0C11-2CB4-D648-7F723356869E}"/>
              </a:ext>
            </a:extLst>
          </p:cNvPr>
          <p:cNvGrpSpPr/>
          <p:nvPr userDrawn="1"/>
        </p:nvGrpSpPr>
        <p:grpSpPr>
          <a:xfrm>
            <a:off x="135108" y="6427437"/>
            <a:ext cx="11897350" cy="274689"/>
            <a:chOff x="135108" y="6427437"/>
            <a:chExt cx="11897350" cy="274689"/>
          </a:xfrm>
        </p:grpSpPr>
        <p:graphicFrame>
          <p:nvGraphicFramePr>
            <p:cNvPr id="8" name="אובייקט 7">
              <a:extLst>
                <a:ext uri="{FF2B5EF4-FFF2-40B4-BE49-F238E27FC236}">
                  <a16:creationId xmlns:a16="http://schemas.microsoft.com/office/drawing/2014/main" id="{D24248E2-C788-BDB6-5481-E8C4CC3EC65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9100507"/>
                </p:ext>
              </p:extLst>
            </p:nvPr>
          </p:nvGraphicFramePr>
          <p:xfrm>
            <a:off x="10999626" y="6427437"/>
            <a:ext cx="1032832" cy="2746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Acrobat Document" r:id="rId13" imgW="10744200" imgH="2857029" progId="Acrobat.Document.DC">
                    <p:embed/>
                  </p:oleObj>
                </mc:Choice>
                <mc:Fallback>
                  <p:oleObj name="Acrobat Document" r:id="rId13" imgW="10744200" imgH="2857029" progId="Acrobat.Document.DC">
                    <p:embed/>
                    <p:pic>
                      <p:nvPicPr>
                        <p:cNvPr id="8" name="אובייקט 7">
                          <a:extLst>
                            <a:ext uri="{FF2B5EF4-FFF2-40B4-BE49-F238E27FC236}">
                              <a16:creationId xmlns:a16="http://schemas.microsoft.com/office/drawing/2014/main" id="{D24248E2-C788-BDB6-5481-E8C4CC3EC65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999626" y="6427437"/>
                          <a:ext cx="1032832" cy="2746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9" name="תמונה 8">
              <a:extLst>
                <a:ext uri="{FF2B5EF4-FFF2-40B4-BE49-F238E27FC236}">
                  <a16:creationId xmlns:a16="http://schemas.microsoft.com/office/drawing/2014/main" id="{CDEC12DE-0A02-526B-33CE-26618CBE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578284" y="6323531"/>
              <a:ext cx="244800" cy="490411"/>
            </a:xfrm>
            <a:prstGeom prst="rect">
              <a:avLst/>
            </a:prstGeom>
          </p:spPr>
        </p:pic>
        <p:pic>
          <p:nvPicPr>
            <p:cNvPr id="10" name="תמונה 9">
              <a:extLst>
                <a:ext uri="{FF2B5EF4-FFF2-40B4-BE49-F238E27FC236}">
                  <a16:creationId xmlns:a16="http://schemas.microsoft.com/office/drawing/2014/main" id="{8BB6A4D4-8EE1-891B-C4CC-B620404B9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34230" y="6323937"/>
              <a:ext cx="244800" cy="489600"/>
            </a:xfrm>
            <a:prstGeom prst="rect">
              <a:avLst/>
            </a:prstGeom>
          </p:spPr>
        </p:pic>
        <p:pic>
          <p:nvPicPr>
            <p:cNvPr id="11" name="תמונה 10" descr="תמונה שמכילה טקסט, רכיכה&#10;&#10;התיאור נוצר באופן אוטומטי">
              <a:extLst>
                <a:ext uri="{FF2B5EF4-FFF2-40B4-BE49-F238E27FC236}">
                  <a16:creationId xmlns:a16="http://schemas.microsoft.com/office/drawing/2014/main" id="{838D48BA-14ED-80DF-1950-6C74B2FE6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690330" y="6323374"/>
              <a:ext cx="244800" cy="490726"/>
            </a:xfrm>
            <a:prstGeom prst="rect">
              <a:avLst/>
            </a:prstGeom>
          </p:spPr>
        </p:pic>
        <p:pic>
          <p:nvPicPr>
            <p:cNvPr id="12" name="תמונה 11" descr="תמונה שמכילה טקסט, פירות, צילום מסך&#10;&#10;התיאור נוצר באופן אוטומטי">
              <a:extLst>
                <a:ext uri="{FF2B5EF4-FFF2-40B4-BE49-F238E27FC236}">
                  <a16:creationId xmlns:a16="http://schemas.microsoft.com/office/drawing/2014/main" id="{677D9805-01D2-1E69-994F-31FC5451A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950231" y="6324435"/>
              <a:ext cx="244800" cy="488603"/>
            </a:xfrm>
            <a:prstGeom prst="rect">
              <a:avLst/>
            </a:prstGeom>
          </p:spPr>
        </p:pic>
        <p:pic>
          <p:nvPicPr>
            <p:cNvPr id="13" name="תמונה 12">
              <a:extLst>
                <a:ext uri="{FF2B5EF4-FFF2-40B4-BE49-F238E27FC236}">
                  <a16:creationId xmlns:a16="http://schemas.microsoft.com/office/drawing/2014/main" id="{B9DF41FF-56D6-B01A-0862-5D7FC7984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321310" y="6323531"/>
              <a:ext cx="244800" cy="490411"/>
            </a:xfrm>
            <a:prstGeom prst="rect">
              <a:avLst/>
            </a:prstGeom>
          </p:spPr>
        </p:pic>
        <p:pic>
          <p:nvPicPr>
            <p:cNvPr id="14" name="תמונה 13">
              <a:extLst>
                <a:ext uri="{FF2B5EF4-FFF2-40B4-BE49-F238E27FC236}">
                  <a16:creationId xmlns:a16="http://schemas.microsoft.com/office/drawing/2014/main" id="{15F93247-726B-A087-0C0C-AD3FD9A36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492137" y="6324869"/>
              <a:ext cx="244800" cy="487735"/>
            </a:xfrm>
            <a:prstGeom prst="rect">
              <a:avLst/>
            </a:prstGeom>
          </p:spPr>
        </p:pic>
        <p:pic>
          <p:nvPicPr>
            <p:cNvPr id="15" name="תמונה 14">
              <a:extLst>
                <a:ext uri="{FF2B5EF4-FFF2-40B4-BE49-F238E27FC236}">
                  <a16:creationId xmlns:a16="http://schemas.microsoft.com/office/drawing/2014/main" id="{1BED1DF6-3BED-9277-C95C-35C35B012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777567" y="6323937"/>
              <a:ext cx="244800" cy="489600"/>
            </a:xfrm>
            <a:prstGeom prst="rect">
              <a:avLst/>
            </a:prstGeom>
          </p:spPr>
        </p:pic>
        <p:pic>
          <p:nvPicPr>
            <p:cNvPr id="16" name="תמונה 15">
              <a:extLst>
                <a:ext uri="{FF2B5EF4-FFF2-40B4-BE49-F238E27FC236}">
                  <a16:creationId xmlns:a16="http://schemas.microsoft.com/office/drawing/2014/main" id="{80044C44-8BD6-916F-F906-0AAB30CBEA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407891" y="6324435"/>
              <a:ext cx="244800" cy="488603"/>
            </a:xfrm>
            <a:prstGeom prst="rect">
              <a:avLst/>
            </a:prstGeom>
          </p:spPr>
        </p:pic>
        <p:pic>
          <p:nvPicPr>
            <p:cNvPr id="17" name="תמונה 16">
              <a:extLst>
                <a:ext uri="{FF2B5EF4-FFF2-40B4-BE49-F238E27FC236}">
                  <a16:creationId xmlns:a16="http://schemas.microsoft.com/office/drawing/2014/main" id="{F96D623A-AA8F-624E-08FD-4F15F0DF8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865052" y="6323937"/>
              <a:ext cx="244800" cy="489600"/>
            </a:xfrm>
            <a:prstGeom prst="rect">
              <a:avLst/>
            </a:prstGeom>
          </p:spPr>
        </p:pic>
        <p:pic>
          <p:nvPicPr>
            <p:cNvPr id="18" name="תמונה 17">
              <a:extLst>
                <a:ext uri="{FF2B5EF4-FFF2-40B4-BE49-F238E27FC236}">
                  <a16:creationId xmlns:a16="http://schemas.microsoft.com/office/drawing/2014/main" id="{48BF145F-28FF-6EC9-C1E6-65017EC8E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034541" y="6323937"/>
              <a:ext cx="244800" cy="489600"/>
            </a:xfrm>
            <a:prstGeom prst="rect">
              <a:avLst/>
            </a:prstGeom>
          </p:spPr>
        </p:pic>
        <p:pic>
          <p:nvPicPr>
            <p:cNvPr id="19" name="תמונה 18">
              <a:extLst>
                <a:ext uri="{FF2B5EF4-FFF2-40B4-BE49-F238E27FC236}">
                  <a16:creationId xmlns:a16="http://schemas.microsoft.com/office/drawing/2014/main" id="{EF3EE82C-E6FC-FE1E-7622-13C455830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146025" y="6319577"/>
              <a:ext cx="244800" cy="490411"/>
            </a:xfrm>
            <a:prstGeom prst="rect">
              <a:avLst/>
            </a:prstGeom>
          </p:spPr>
        </p:pic>
        <p:pic>
          <p:nvPicPr>
            <p:cNvPr id="20" name="תמונה 19">
              <a:extLst>
                <a:ext uri="{FF2B5EF4-FFF2-40B4-BE49-F238E27FC236}">
                  <a16:creationId xmlns:a16="http://schemas.microsoft.com/office/drawing/2014/main" id="{6146FCA7-6F6E-7E75-BDF1-42E9B9ED4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01971" y="6319983"/>
              <a:ext cx="244800" cy="489600"/>
            </a:xfrm>
            <a:prstGeom prst="rect">
              <a:avLst/>
            </a:prstGeom>
          </p:spPr>
        </p:pic>
        <p:pic>
          <p:nvPicPr>
            <p:cNvPr id="21" name="תמונה 20" descr="תמונה שמכילה טקסט, רכיכה&#10;&#10;התיאור נוצר באופן אוטומטי">
              <a:extLst>
                <a:ext uri="{FF2B5EF4-FFF2-40B4-BE49-F238E27FC236}">
                  <a16:creationId xmlns:a16="http://schemas.microsoft.com/office/drawing/2014/main" id="{C59059D5-05A0-4005-543D-20825D37C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58071" y="6319420"/>
              <a:ext cx="244800" cy="490726"/>
            </a:xfrm>
            <a:prstGeom prst="rect">
              <a:avLst/>
            </a:prstGeom>
          </p:spPr>
        </p:pic>
        <p:pic>
          <p:nvPicPr>
            <p:cNvPr id="22" name="תמונה 21" descr="תמונה שמכילה טקסט, פירות, צילום מסך&#10;&#10;התיאור נוצר באופן אוטומטי">
              <a:extLst>
                <a:ext uri="{FF2B5EF4-FFF2-40B4-BE49-F238E27FC236}">
                  <a16:creationId xmlns:a16="http://schemas.microsoft.com/office/drawing/2014/main" id="{1CFE9427-7FC3-E305-F910-6D4E16677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517972" y="6320481"/>
              <a:ext cx="244800" cy="488603"/>
            </a:xfrm>
            <a:prstGeom prst="rect">
              <a:avLst/>
            </a:prstGeom>
          </p:spPr>
        </p:pic>
        <p:pic>
          <p:nvPicPr>
            <p:cNvPr id="23" name="תמונה 22">
              <a:extLst>
                <a:ext uri="{FF2B5EF4-FFF2-40B4-BE49-F238E27FC236}">
                  <a16:creationId xmlns:a16="http://schemas.microsoft.com/office/drawing/2014/main" id="{FCCEE145-65AA-EE5E-9058-84D080DB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889051" y="6319577"/>
              <a:ext cx="244800" cy="490411"/>
            </a:xfrm>
            <a:prstGeom prst="rect">
              <a:avLst/>
            </a:prstGeom>
          </p:spPr>
        </p:pic>
        <p:pic>
          <p:nvPicPr>
            <p:cNvPr id="24" name="תמונה 23">
              <a:extLst>
                <a:ext uri="{FF2B5EF4-FFF2-40B4-BE49-F238E27FC236}">
                  <a16:creationId xmlns:a16="http://schemas.microsoft.com/office/drawing/2014/main" id="{11533629-F5D0-1AF1-BABE-F9D93AE31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059878" y="6320915"/>
              <a:ext cx="244800" cy="487735"/>
            </a:xfrm>
            <a:prstGeom prst="rect">
              <a:avLst/>
            </a:prstGeom>
          </p:spPr>
        </p:pic>
        <p:pic>
          <p:nvPicPr>
            <p:cNvPr id="25" name="תמונה 24">
              <a:extLst>
                <a:ext uri="{FF2B5EF4-FFF2-40B4-BE49-F238E27FC236}">
                  <a16:creationId xmlns:a16="http://schemas.microsoft.com/office/drawing/2014/main" id="{8B111256-7880-B54F-3F92-FF1568196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345308" y="6319983"/>
              <a:ext cx="244800" cy="489600"/>
            </a:xfrm>
            <a:prstGeom prst="rect">
              <a:avLst/>
            </a:prstGeom>
          </p:spPr>
        </p:pic>
        <p:pic>
          <p:nvPicPr>
            <p:cNvPr id="26" name="תמונה 25">
              <a:extLst>
                <a:ext uri="{FF2B5EF4-FFF2-40B4-BE49-F238E27FC236}">
                  <a16:creationId xmlns:a16="http://schemas.microsoft.com/office/drawing/2014/main" id="{ACEA7C78-FC6A-0324-C08B-E65AD495E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975632" y="6320481"/>
              <a:ext cx="244800" cy="488603"/>
            </a:xfrm>
            <a:prstGeom prst="rect">
              <a:avLst/>
            </a:prstGeom>
          </p:spPr>
        </p:pic>
        <p:pic>
          <p:nvPicPr>
            <p:cNvPr id="27" name="תמונה 26">
              <a:extLst>
                <a:ext uri="{FF2B5EF4-FFF2-40B4-BE49-F238E27FC236}">
                  <a16:creationId xmlns:a16="http://schemas.microsoft.com/office/drawing/2014/main" id="{84D9779D-1F35-9F32-A2B1-3951C3BB4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432793" y="6319983"/>
              <a:ext cx="244800" cy="489600"/>
            </a:xfrm>
            <a:prstGeom prst="rect">
              <a:avLst/>
            </a:prstGeom>
          </p:spPr>
        </p:pic>
        <p:pic>
          <p:nvPicPr>
            <p:cNvPr id="28" name="תמונה 27">
              <a:extLst>
                <a:ext uri="{FF2B5EF4-FFF2-40B4-BE49-F238E27FC236}">
                  <a16:creationId xmlns:a16="http://schemas.microsoft.com/office/drawing/2014/main" id="{F67EA97D-DCE9-4F8E-0A0A-7886E3363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602282" y="6319983"/>
              <a:ext cx="244800" cy="48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7844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ritannic Bold" panose="020B09030607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EMON MILK" panose="000005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EMON MILK" panose="000005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EMON MILK" panose="000005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MON MILK" panose="000005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MON MILK" panose="00000500000000000000" pitchFamily="50" charset="0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png"/><Relationship Id="rId18" Type="http://schemas.openxmlformats.org/officeDocument/2006/relationships/image" Target="../media/image3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7.svg"/><Relationship Id="rId20" Type="http://schemas.openxmlformats.org/officeDocument/2006/relationships/image" Target="../media/image41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svg"/><Relationship Id="rId19" Type="http://schemas.openxmlformats.org/officeDocument/2006/relationships/image" Target="../media/image40.png"/><Relationship Id="rId4" Type="http://schemas.openxmlformats.org/officeDocument/2006/relationships/image" Target="../media/image25.sv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50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andviewresearch.com/industry-analysis/sugar-free-confectionery-market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hyperlink" Target="https://www.diabetesdaily.com/learn-about-diabetes/basics/what-is-diabetes/how-many-people-have-diabet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ulse/vegan-protein-bars-market-hit-usd-543-billion-2035-fueled-chandra-uzjrf/" TargetMode="External"/><Relationship Id="rId2" Type="http://schemas.openxmlformats.org/officeDocument/2006/relationships/hyperlink" Target="https://www.futuremarketinsights.com/reports/vegan-protein-bars-marke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png"/><Relationship Id="rId5" Type="http://schemas.openxmlformats.org/officeDocument/2006/relationships/image" Target="../media/image73.emf"/><Relationship Id="rId4" Type="http://schemas.openxmlformats.org/officeDocument/2006/relationships/oleObject" Target="../embeddings/oleObject7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papers.ssrn.com/sol3/papers.cfm?abstract_id=5327047" TargetMode="External"/><Relationship Id="rId5" Type="http://schemas.openxmlformats.org/officeDocument/2006/relationships/hyperlink" Target="https://www.cdc.gov/diabetes/php/data-research/index.html" TargetMode="External"/><Relationship Id="rId4" Type="http://schemas.openxmlformats.org/officeDocument/2006/relationships/image" Target="../media/image1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אובייקט 11">
            <a:extLst>
              <a:ext uri="{FF2B5EF4-FFF2-40B4-BE49-F238E27FC236}">
                <a16:creationId xmlns:a16="http://schemas.microsoft.com/office/drawing/2014/main" id="{F6BBA088-7AD1-F4F0-ED2C-AE945E5ECF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229695"/>
              </p:ext>
            </p:extLst>
          </p:nvPr>
        </p:nvGraphicFramePr>
        <p:xfrm>
          <a:off x="8490856" y="1625005"/>
          <a:ext cx="3548049" cy="4743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037760" imgH="5396760" progId="">
                  <p:embed/>
                </p:oleObj>
              </mc:Choice>
              <mc:Fallback>
                <p:oleObj r:id="rId3" imgW="4037760" imgH="5396760" progId="">
                  <p:embed/>
                  <p:pic>
                    <p:nvPicPr>
                      <p:cNvPr id="12" name="אובייקט 11">
                        <a:extLst>
                          <a:ext uri="{FF2B5EF4-FFF2-40B4-BE49-F238E27FC236}">
                            <a16:creationId xmlns:a16="http://schemas.microsoft.com/office/drawing/2014/main" id="{F6BBA088-7AD1-F4F0-ED2C-AE945E5ECF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90856" y="1625005"/>
                        <a:ext cx="3548049" cy="47437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תיבת טקסט 5">
            <a:extLst>
              <a:ext uri="{FF2B5EF4-FFF2-40B4-BE49-F238E27FC236}">
                <a16:creationId xmlns:a16="http://schemas.microsoft.com/office/drawing/2014/main" id="{06DCF446-A714-463E-BA74-E60622989583}"/>
              </a:ext>
            </a:extLst>
          </p:cNvPr>
          <p:cNvSpPr txBox="1"/>
          <p:nvPr/>
        </p:nvSpPr>
        <p:spPr>
          <a:xfrm>
            <a:off x="4477736" y="4550989"/>
            <a:ext cx="3204468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dirty="0"/>
              <a:t>Jomo-chocolate.com</a:t>
            </a:r>
            <a:endParaRPr lang="he-IL" sz="2800" dirty="0"/>
          </a:p>
        </p:txBody>
      </p:sp>
      <p:graphicFrame>
        <p:nvGraphicFramePr>
          <p:cNvPr id="14" name="אובייקט 13">
            <a:extLst>
              <a:ext uri="{FF2B5EF4-FFF2-40B4-BE49-F238E27FC236}">
                <a16:creationId xmlns:a16="http://schemas.microsoft.com/office/drawing/2014/main" id="{9A233641-C6BD-C30C-FB41-46C7087B75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369409"/>
              </p:ext>
            </p:extLst>
          </p:nvPr>
        </p:nvGraphicFramePr>
        <p:xfrm>
          <a:off x="3203648" y="2659757"/>
          <a:ext cx="5784704" cy="153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0744200" imgH="2857029" progId="Acrobat.Document.DC">
                  <p:embed/>
                </p:oleObj>
              </mc:Choice>
              <mc:Fallback>
                <p:oleObj name="Acrobat Document" r:id="rId5" imgW="10744200" imgH="2857029" progId="Acrobat.Document.DC">
                  <p:embed/>
                  <p:pic>
                    <p:nvPicPr>
                      <p:cNvPr id="14" name="אובייקט 13">
                        <a:extLst>
                          <a:ext uri="{FF2B5EF4-FFF2-40B4-BE49-F238E27FC236}">
                            <a16:creationId xmlns:a16="http://schemas.microsoft.com/office/drawing/2014/main" id="{9A233641-C6BD-C30C-FB41-46C7087B75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3648" y="2659757"/>
                        <a:ext cx="5784704" cy="1538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גרפיקה 6">
            <a:extLst>
              <a:ext uri="{FF2B5EF4-FFF2-40B4-BE49-F238E27FC236}">
                <a16:creationId xmlns:a16="http://schemas.microsoft.com/office/drawing/2014/main" id="{8A04FF02-3C94-2D3C-B6B2-6EA013999F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41749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6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A0360-4A5C-B92B-8D02-656477DF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>
            <a:extLst>
              <a:ext uri="{FF2B5EF4-FFF2-40B4-BE49-F238E27FC236}">
                <a16:creationId xmlns:a16="http://schemas.microsoft.com/office/drawing/2014/main" id="{6EA28EFA-36B2-52EF-51F6-34FAEDA100FD}"/>
              </a:ext>
            </a:extLst>
          </p:cNvPr>
          <p:cNvSpPr txBox="1">
            <a:spLocks/>
          </p:cNvSpPr>
          <p:nvPr/>
        </p:nvSpPr>
        <p:spPr>
          <a:xfrm>
            <a:off x="838200" y="217208"/>
            <a:ext cx="10515600" cy="7904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Britannic Bold" panose="020B09030607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Sweeteners</a:t>
            </a:r>
            <a:endParaRPr lang="he-IL" dirty="0"/>
          </a:p>
        </p:txBody>
      </p:sp>
      <p:sp>
        <p:nvSpPr>
          <p:cNvPr id="7" name="מלבן 6">
            <a:extLst>
              <a:ext uri="{FF2B5EF4-FFF2-40B4-BE49-F238E27FC236}">
                <a16:creationId xmlns:a16="http://schemas.microsoft.com/office/drawing/2014/main" id="{36B1AAAB-8552-BF27-F660-84D57FE6530E}"/>
              </a:ext>
            </a:extLst>
          </p:cNvPr>
          <p:cNvSpPr/>
          <p:nvPr/>
        </p:nvSpPr>
        <p:spPr>
          <a:xfrm>
            <a:off x="3069967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100% taste</a:t>
            </a:r>
            <a:endParaRPr lang="he-IL" b="1" dirty="0"/>
          </a:p>
        </p:txBody>
      </p:sp>
      <p:sp>
        <p:nvSpPr>
          <p:cNvPr id="22" name="מלבן 21">
            <a:extLst>
              <a:ext uri="{FF2B5EF4-FFF2-40B4-BE49-F238E27FC236}">
                <a16:creationId xmlns:a16="http://schemas.microsoft.com/office/drawing/2014/main" id="{F5B27816-A515-EE79-1BFC-7F517A59FFCD}"/>
              </a:ext>
            </a:extLst>
          </p:cNvPr>
          <p:cNvSpPr/>
          <p:nvPr/>
        </p:nvSpPr>
        <p:spPr>
          <a:xfrm>
            <a:off x="3913234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Fill Factor</a:t>
            </a:r>
            <a:endParaRPr lang="he-IL" b="1" dirty="0"/>
          </a:p>
        </p:txBody>
      </p:sp>
      <p:sp>
        <p:nvSpPr>
          <p:cNvPr id="23" name="מלבן 22">
            <a:extLst>
              <a:ext uri="{FF2B5EF4-FFF2-40B4-BE49-F238E27FC236}">
                <a16:creationId xmlns:a16="http://schemas.microsoft.com/office/drawing/2014/main" id="{89427AED-CA52-57EC-1BE4-4D5B03AB4386}"/>
              </a:ext>
            </a:extLst>
          </p:cNvPr>
          <p:cNvSpPr/>
          <p:nvPr/>
        </p:nvSpPr>
        <p:spPr>
          <a:xfrm>
            <a:off x="4756501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After Taste</a:t>
            </a:r>
            <a:endParaRPr lang="he-IL" b="1" dirty="0"/>
          </a:p>
        </p:txBody>
      </p:sp>
      <p:sp>
        <p:nvSpPr>
          <p:cNvPr id="24" name="מלבן 23">
            <a:extLst>
              <a:ext uri="{FF2B5EF4-FFF2-40B4-BE49-F238E27FC236}">
                <a16:creationId xmlns:a16="http://schemas.microsoft.com/office/drawing/2014/main" id="{C08CD648-776E-BA25-07E6-7459C8803CD8}"/>
              </a:ext>
            </a:extLst>
          </p:cNvPr>
          <p:cNvSpPr/>
          <p:nvPr/>
        </p:nvSpPr>
        <p:spPr>
          <a:xfrm>
            <a:off x="5599768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GL</a:t>
            </a:r>
            <a:endParaRPr lang="he-IL" b="1" dirty="0"/>
          </a:p>
        </p:txBody>
      </p:sp>
      <p:sp>
        <p:nvSpPr>
          <p:cNvPr id="25" name="מלבן 24">
            <a:extLst>
              <a:ext uri="{FF2B5EF4-FFF2-40B4-BE49-F238E27FC236}">
                <a16:creationId xmlns:a16="http://schemas.microsoft.com/office/drawing/2014/main" id="{ED63A9D3-01F8-07D9-B617-36EE16DD933F}"/>
              </a:ext>
            </a:extLst>
          </p:cNvPr>
          <p:cNvSpPr/>
          <p:nvPr/>
        </p:nvSpPr>
        <p:spPr>
          <a:xfrm>
            <a:off x="6443035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Health</a:t>
            </a:r>
            <a:endParaRPr lang="he-IL" b="1" dirty="0"/>
          </a:p>
        </p:txBody>
      </p:sp>
      <p:sp>
        <p:nvSpPr>
          <p:cNvPr id="26" name="מלבן 25">
            <a:extLst>
              <a:ext uri="{FF2B5EF4-FFF2-40B4-BE49-F238E27FC236}">
                <a16:creationId xmlns:a16="http://schemas.microsoft.com/office/drawing/2014/main" id="{0050B4E1-DCA0-3094-8F78-1DBC02B08962}"/>
              </a:ext>
            </a:extLst>
          </p:cNvPr>
          <p:cNvSpPr/>
          <p:nvPr/>
        </p:nvSpPr>
        <p:spPr>
          <a:xfrm>
            <a:off x="7286302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Price</a:t>
            </a:r>
            <a:endParaRPr lang="he-IL" b="1" dirty="0"/>
          </a:p>
        </p:txBody>
      </p:sp>
      <p:sp>
        <p:nvSpPr>
          <p:cNvPr id="27" name="מלבן 26">
            <a:extLst>
              <a:ext uri="{FF2B5EF4-FFF2-40B4-BE49-F238E27FC236}">
                <a16:creationId xmlns:a16="http://schemas.microsoft.com/office/drawing/2014/main" id="{2B9F2243-B06F-3BCD-C4AF-8A989DEC6C8B}"/>
              </a:ext>
            </a:extLst>
          </p:cNvPr>
          <p:cNvSpPr/>
          <p:nvPr/>
        </p:nvSpPr>
        <p:spPr>
          <a:xfrm>
            <a:off x="8129569" y="1153765"/>
            <a:ext cx="269751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Sweeteners</a:t>
            </a:r>
            <a:endParaRPr lang="he-IL" b="1" dirty="0"/>
          </a:p>
        </p:txBody>
      </p:sp>
      <p:sp>
        <p:nvSpPr>
          <p:cNvPr id="29" name="מלבן 28">
            <a:extLst>
              <a:ext uri="{FF2B5EF4-FFF2-40B4-BE49-F238E27FC236}">
                <a16:creationId xmlns:a16="http://schemas.microsoft.com/office/drawing/2014/main" id="{FD012005-2A55-249F-D416-C981083BC1C9}"/>
              </a:ext>
            </a:extLst>
          </p:cNvPr>
          <p:cNvSpPr/>
          <p:nvPr/>
        </p:nvSpPr>
        <p:spPr>
          <a:xfrm>
            <a:off x="411835" y="1153765"/>
            <a:ext cx="265813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0" bIns="0" rtlCol="1" anchor="ctr" anchorCtr="0"/>
          <a:lstStyle/>
          <a:p>
            <a:pPr algn="l">
              <a:lnSpc>
                <a:spcPts val="1500"/>
              </a:lnSpc>
            </a:pPr>
            <a:r>
              <a:rPr lang="en-US" b="1" dirty="0"/>
              <a:t>Group</a:t>
            </a:r>
            <a:endParaRPr lang="he-IL" b="1" dirty="0"/>
          </a:p>
        </p:txBody>
      </p:sp>
      <p:sp>
        <p:nvSpPr>
          <p:cNvPr id="28" name="מלבן 27">
            <a:extLst>
              <a:ext uri="{FF2B5EF4-FFF2-40B4-BE49-F238E27FC236}">
                <a16:creationId xmlns:a16="http://schemas.microsoft.com/office/drawing/2014/main" id="{5E0F7A94-E38A-933D-6128-4B2E92BFEE6C}"/>
              </a:ext>
            </a:extLst>
          </p:cNvPr>
          <p:cNvSpPr/>
          <p:nvPr/>
        </p:nvSpPr>
        <p:spPr>
          <a:xfrm>
            <a:off x="10827081" y="1153765"/>
            <a:ext cx="9956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Good for Diabetes</a:t>
            </a:r>
            <a:endParaRPr lang="he-IL" b="1" dirty="0"/>
          </a:p>
        </p:txBody>
      </p:sp>
      <p:sp>
        <p:nvSpPr>
          <p:cNvPr id="81" name="תיבת טקסט 80">
            <a:extLst>
              <a:ext uri="{FF2B5EF4-FFF2-40B4-BE49-F238E27FC236}">
                <a16:creationId xmlns:a16="http://schemas.microsoft.com/office/drawing/2014/main" id="{4286FB19-742C-4BC0-A1B2-F464B2FDE107}"/>
              </a:ext>
            </a:extLst>
          </p:cNvPr>
          <p:cNvSpPr txBox="1"/>
          <p:nvPr/>
        </p:nvSpPr>
        <p:spPr>
          <a:xfrm>
            <a:off x="346823" y="3997337"/>
            <a:ext cx="151355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b="1" i="1" dirty="0"/>
              <a:t>Simple Blends</a:t>
            </a:r>
            <a:endParaRPr lang="he-IL" b="1" i="1" dirty="0"/>
          </a:p>
        </p:txBody>
      </p:sp>
      <p:sp>
        <p:nvSpPr>
          <p:cNvPr id="94" name="תיבת טקסט 93">
            <a:extLst>
              <a:ext uri="{FF2B5EF4-FFF2-40B4-BE49-F238E27FC236}">
                <a16:creationId xmlns:a16="http://schemas.microsoft.com/office/drawing/2014/main" id="{766EC9C7-37E6-8E53-A062-6C279BACA931}"/>
              </a:ext>
            </a:extLst>
          </p:cNvPr>
          <p:cNvSpPr txBox="1"/>
          <p:nvPr/>
        </p:nvSpPr>
        <p:spPr>
          <a:xfrm>
            <a:off x="2392755" y="4478595"/>
            <a:ext cx="7611379" cy="101566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6000" b="1" i="1" dirty="0"/>
              <a:t>The solution are Blends</a:t>
            </a:r>
            <a:endParaRPr lang="he-IL" sz="6000" b="1" i="1" dirty="0"/>
          </a:p>
        </p:txBody>
      </p:sp>
      <p:grpSp>
        <p:nvGrpSpPr>
          <p:cNvPr id="152" name="קבוצה 151">
            <a:extLst>
              <a:ext uri="{FF2B5EF4-FFF2-40B4-BE49-F238E27FC236}">
                <a16:creationId xmlns:a16="http://schemas.microsoft.com/office/drawing/2014/main" id="{B4389796-4B51-7C43-531D-8A51BF1F9B18}"/>
              </a:ext>
            </a:extLst>
          </p:cNvPr>
          <p:cNvGrpSpPr/>
          <p:nvPr/>
        </p:nvGrpSpPr>
        <p:grpSpPr>
          <a:xfrm>
            <a:off x="411835" y="4752722"/>
            <a:ext cx="11410913" cy="490506"/>
            <a:chOff x="411835" y="5059905"/>
            <a:chExt cx="11410913" cy="490506"/>
          </a:xfrm>
        </p:grpSpPr>
        <p:sp>
          <p:nvSpPr>
            <p:cNvPr id="134" name="מלבן 133">
              <a:extLst>
                <a:ext uri="{FF2B5EF4-FFF2-40B4-BE49-F238E27FC236}">
                  <a16:creationId xmlns:a16="http://schemas.microsoft.com/office/drawing/2014/main" id="{035E3A83-603F-A5FA-6559-C7602D5B098C}"/>
                </a:ext>
              </a:extLst>
            </p:cNvPr>
            <p:cNvSpPr/>
            <p:nvPr/>
          </p:nvSpPr>
          <p:spPr>
            <a:xfrm>
              <a:off x="8129569" y="5059905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Grinding / Layers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35" name="מלבן 134">
              <a:extLst>
                <a:ext uri="{FF2B5EF4-FFF2-40B4-BE49-F238E27FC236}">
                  <a16:creationId xmlns:a16="http://schemas.microsoft.com/office/drawing/2014/main" id="{6F95F60A-79A3-7A23-30E5-C20EA222F1B9}"/>
                </a:ext>
              </a:extLst>
            </p:cNvPr>
            <p:cNvSpPr/>
            <p:nvPr/>
          </p:nvSpPr>
          <p:spPr>
            <a:xfrm>
              <a:off x="3069967" y="505990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25%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36" name="מלבן 135">
              <a:extLst>
                <a:ext uri="{FF2B5EF4-FFF2-40B4-BE49-F238E27FC236}">
                  <a16:creationId xmlns:a16="http://schemas.microsoft.com/office/drawing/2014/main" id="{E425255B-43BD-57FB-9B09-1E13DDAF8F84}"/>
                </a:ext>
              </a:extLst>
            </p:cNvPr>
            <p:cNvSpPr/>
            <p:nvPr/>
          </p:nvSpPr>
          <p:spPr>
            <a:xfrm>
              <a:off x="3913234" y="505990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37" name="מלבן 136">
              <a:extLst>
                <a:ext uri="{FF2B5EF4-FFF2-40B4-BE49-F238E27FC236}">
                  <a16:creationId xmlns:a16="http://schemas.microsoft.com/office/drawing/2014/main" id="{E8F19CB7-01B4-C5F9-A5C9-08AEE988F982}"/>
                </a:ext>
              </a:extLst>
            </p:cNvPr>
            <p:cNvSpPr/>
            <p:nvPr/>
          </p:nvSpPr>
          <p:spPr>
            <a:xfrm>
              <a:off x="4756501" y="505990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38" name="מלבן 137">
              <a:extLst>
                <a:ext uri="{FF2B5EF4-FFF2-40B4-BE49-F238E27FC236}">
                  <a16:creationId xmlns:a16="http://schemas.microsoft.com/office/drawing/2014/main" id="{61DC2345-C70C-7C44-8C0F-3E04CA483F5A}"/>
                </a:ext>
              </a:extLst>
            </p:cNvPr>
            <p:cNvSpPr/>
            <p:nvPr/>
          </p:nvSpPr>
          <p:spPr>
            <a:xfrm>
              <a:off x="5599768" y="505990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15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39" name="מלבן 138">
              <a:extLst>
                <a:ext uri="{FF2B5EF4-FFF2-40B4-BE49-F238E27FC236}">
                  <a16:creationId xmlns:a16="http://schemas.microsoft.com/office/drawing/2014/main" id="{3E5C9E4F-2288-E49C-E58B-233997667118}"/>
                </a:ext>
              </a:extLst>
            </p:cNvPr>
            <p:cNvSpPr/>
            <p:nvPr/>
          </p:nvSpPr>
          <p:spPr>
            <a:xfrm>
              <a:off x="6443035" y="505990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40" name="מלבן 139">
              <a:extLst>
                <a:ext uri="{FF2B5EF4-FFF2-40B4-BE49-F238E27FC236}">
                  <a16:creationId xmlns:a16="http://schemas.microsoft.com/office/drawing/2014/main" id="{F15C90EA-2F59-5575-DD4F-15AD2C77971F}"/>
                </a:ext>
              </a:extLst>
            </p:cNvPr>
            <p:cNvSpPr/>
            <p:nvPr/>
          </p:nvSpPr>
          <p:spPr>
            <a:xfrm>
              <a:off x="7286302" y="5059905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?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41" name="מלבן 140">
              <a:extLst>
                <a:ext uri="{FF2B5EF4-FFF2-40B4-BE49-F238E27FC236}">
                  <a16:creationId xmlns:a16="http://schemas.microsoft.com/office/drawing/2014/main" id="{29F7A1A4-1F9D-DE5E-BDA6-4AD8AB82AEF0}"/>
                </a:ext>
              </a:extLst>
            </p:cNvPr>
            <p:cNvSpPr/>
            <p:nvPr/>
          </p:nvSpPr>
          <p:spPr>
            <a:xfrm>
              <a:off x="10827081" y="5059905"/>
              <a:ext cx="9956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42" name="מלבן 141">
              <a:extLst>
                <a:ext uri="{FF2B5EF4-FFF2-40B4-BE49-F238E27FC236}">
                  <a16:creationId xmlns:a16="http://schemas.microsoft.com/office/drawing/2014/main" id="{91FCC699-1AFB-9B6E-ADC3-6FBE58593B2B}"/>
                </a:ext>
              </a:extLst>
            </p:cNvPr>
            <p:cNvSpPr/>
            <p:nvPr/>
          </p:nvSpPr>
          <p:spPr>
            <a:xfrm>
              <a:off x="411835" y="5059905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Mechanical Blends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51" name="קבוצה 150">
            <a:extLst>
              <a:ext uri="{FF2B5EF4-FFF2-40B4-BE49-F238E27FC236}">
                <a16:creationId xmlns:a16="http://schemas.microsoft.com/office/drawing/2014/main" id="{18B063EF-C2E4-050B-469D-18B26F7933D1}"/>
              </a:ext>
            </a:extLst>
          </p:cNvPr>
          <p:cNvGrpSpPr/>
          <p:nvPr/>
        </p:nvGrpSpPr>
        <p:grpSpPr>
          <a:xfrm>
            <a:off x="411835" y="4254904"/>
            <a:ext cx="11410913" cy="505129"/>
            <a:chOff x="411835" y="4562087"/>
            <a:chExt cx="11410913" cy="505129"/>
          </a:xfrm>
        </p:grpSpPr>
        <p:sp>
          <p:nvSpPr>
            <p:cNvPr id="105" name="מלבן 104">
              <a:extLst>
                <a:ext uri="{FF2B5EF4-FFF2-40B4-BE49-F238E27FC236}">
                  <a16:creationId xmlns:a16="http://schemas.microsoft.com/office/drawing/2014/main" id="{FAAD142F-E8C0-3744-5DC5-4F771F9D3FD2}"/>
                </a:ext>
              </a:extLst>
            </p:cNvPr>
            <p:cNvSpPr/>
            <p:nvPr/>
          </p:nvSpPr>
          <p:spPr>
            <a:xfrm>
              <a:off x="8129569" y="4569399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144000" rIns="72000" bIns="0" rtlCol="1" anchor="ctr" anchorCtr="0"/>
            <a:lstStyle/>
            <a:p>
              <a:pPr algn="l" rtl="0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Fibers  /  Polyols  /  Rare sugars</a:t>
              </a:r>
            </a:p>
            <a:p>
              <a:pPr algn="l" rtl="0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Nat / </a:t>
              </a:r>
              <a:r>
                <a:rPr lang="en-US" sz="1400" b="1" dirty="0" err="1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Syntetic</a:t>
              </a: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 / Pro super sugars</a:t>
              </a:r>
            </a:p>
            <a:p>
              <a:pPr algn="r" rtl="0">
                <a:lnSpc>
                  <a:spcPts val="1400"/>
                </a:lnSpc>
              </a:pP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6" name="מלבן 105">
              <a:extLst>
                <a:ext uri="{FF2B5EF4-FFF2-40B4-BE49-F238E27FC236}">
                  <a16:creationId xmlns:a16="http://schemas.microsoft.com/office/drawing/2014/main" id="{7C979E43-64BD-6895-0E15-147AA87CA9CE}"/>
                </a:ext>
              </a:extLst>
            </p:cNvPr>
            <p:cNvSpPr/>
            <p:nvPr/>
          </p:nvSpPr>
          <p:spPr>
            <a:xfrm>
              <a:off x="3069967" y="456939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מלבן 116">
              <a:extLst>
                <a:ext uri="{FF2B5EF4-FFF2-40B4-BE49-F238E27FC236}">
                  <a16:creationId xmlns:a16="http://schemas.microsoft.com/office/drawing/2014/main" id="{F3FD5198-1082-CC57-2254-52B6E0D3245F}"/>
                </a:ext>
              </a:extLst>
            </p:cNvPr>
            <p:cNvSpPr/>
            <p:nvPr/>
          </p:nvSpPr>
          <p:spPr>
            <a:xfrm>
              <a:off x="3913234" y="456939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8" name="מלבן 117">
              <a:extLst>
                <a:ext uri="{FF2B5EF4-FFF2-40B4-BE49-F238E27FC236}">
                  <a16:creationId xmlns:a16="http://schemas.microsoft.com/office/drawing/2014/main" id="{1DE93ED7-7A12-5099-CBE5-DDA2D15C2F2A}"/>
                </a:ext>
              </a:extLst>
            </p:cNvPr>
            <p:cNvSpPr/>
            <p:nvPr/>
          </p:nvSpPr>
          <p:spPr>
            <a:xfrm>
              <a:off x="4756501" y="4569399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19" name="מלבן 118">
              <a:extLst>
                <a:ext uri="{FF2B5EF4-FFF2-40B4-BE49-F238E27FC236}">
                  <a16:creationId xmlns:a16="http://schemas.microsoft.com/office/drawing/2014/main" id="{7A678D3E-9D81-3D11-06E7-E668B4CB9B23}"/>
                </a:ext>
              </a:extLst>
            </p:cNvPr>
            <p:cNvSpPr/>
            <p:nvPr/>
          </p:nvSpPr>
          <p:spPr>
            <a:xfrm>
              <a:off x="5599768" y="456939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Low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0" name="מלבן 129">
              <a:extLst>
                <a:ext uri="{FF2B5EF4-FFF2-40B4-BE49-F238E27FC236}">
                  <a16:creationId xmlns:a16="http://schemas.microsoft.com/office/drawing/2014/main" id="{2CA3435E-C06C-B74E-D8DD-36E15D7E31A4}"/>
                </a:ext>
              </a:extLst>
            </p:cNvPr>
            <p:cNvSpPr/>
            <p:nvPr/>
          </p:nvSpPr>
          <p:spPr>
            <a:xfrm>
              <a:off x="7286302" y="456939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1" name="מלבן 130">
              <a:extLst>
                <a:ext uri="{FF2B5EF4-FFF2-40B4-BE49-F238E27FC236}">
                  <a16:creationId xmlns:a16="http://schemas.microsoft.com/office/drawing/2014/main" id="{86AF41E3-2556-C0AD-E1C0-5028891DCD90}"/>
                </a:ext>
              </a:extLst>
            </p:cNvPr>
            <p:cNvSpPr/>
            <p:nvPr/>
          </p:nvSpPr>
          <p:spPr>
            <a:xfrm>
              <a:off x="10827081" y="4569399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2" name="מלבן 131">
              <a:extLst>
                <a:ext uri="{FF2B5EF4-FFF2-40B4-BE49-F238E27FC236}">
                  <a16:creationId xmlns:a16="http://schemas.microsoft.com/office/drawing/2014/main" id="{5D720E07-F317-CA9A-7706-AB16408BBB75}"/>
                </a:ext>
              </a:extLst>
            </p:cNvPr>
            <p:cNvSpPr/>
            <p:nvPr/>
          </p:nvSpPr>
          <p:spPr>
            <a:xfrm>
              <a:off x="411835" y="4569399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Simple Blends</a:t>
              </a:r>
              <a:endParaRPr lang="he-IL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6" name="צורה חופשית: צורה 145">
              <a:extLst>
                <a:ext uri="{FF2B5EF4-FFF2-40B4-BE49-F238E27FC236}">
                  <a16:creationId xmlns:a16="http://schemas.microsoft.com/office/drawing/2014/main" id="{7320C601-7A04-76AA-367B-8B43FCC9FB59}"/>
                </a:ext>
              </a:extLst>
            </p:cNvPr>
            <p:cNvSpPr/>
            <p:nvPr/>
          </p:nvSpPr>
          <p:spPr>
            <a:xfrm>
              <a:off x="6443036" y="4569399"/>
              <a:ext cx="835249" cy="497817"/>
            </a:xfrm>
            <a:custGeom>
              <a:avLst/>
              <a:gdLst>
                <a:gd name="connsiteX0" fmla="*/ 2083 w 835249"/>
                <a:gd name="connsiteY0" fmla="*/ 8331 h 497817"/>
                <a:gd name="connsiteX1" fmla="*/ 0 w 835249"/>
                <a:gd name="connsiteY1" fmla="*/ 497817 h 497817"/>
                <a:gd name="connsiteX2" fmla="*/ 835249 w 835249"/>
                <a:gd name="connsiteY2" fmla="*/ 0 h 497817"/>
                <a:gd name="connsiteX3" fmla="*/ 2083 w 835249"/>
                <a:gd name="connsiteY3" fmla="*/ 8331 h 49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249" h="497817">
                  <a:moveTo>
                    <a:pt x="2083" y="8331"/>
                  </a:moveTo>
                  <a:cubicBezTo>
                    <a:pt x="1389" y="171493"/>
                    <a:pt x="694" y="334655"/>
                    <a:pt x="0" y="497817"/>
                  </a:cubicBezTo>
                  <a:lnTo>
                    <a:pt x="835249" y="0"/>
                  </a:lnTo>
                  <a:lnTo>
                    <a:pt x="2083" y="8331"/>
                  </a:lnTo>
                  <a:close/>
                </a:path>
              </a:pathLst>
            </a:cu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endParaRPr lang="he-IL" b="1">
                <a:solidFill>
                  <a:srgbClr val="FFFF00"/>
                </a:solidFill>
              </a:endParaRPr>
            </a:p>
          </p:txBody>
        </p:sp>
        <p:sp>
          <p:nvSpPr>
            <p:cNvPr id="147" name="צורה חופשית: צורה 146">
              <a:extLst>
                <a:ext uri="{FF2B5EF4-FFF2-40B4-BE49-F238E27FC236}">
                  <a16:creationId xmlns:a16="http://schemas.microsoft.com/office/drawing/2014/main" id="{1838AB04-9D84-DDB2-6FDE-5AA1BB011FB1}"/>
                </a:ext>
              </a:extLst>
            </p:cNvPr>
            <p:cNvSpPr/>
            <p:nvPr/>
          </p:nvSpPr>
          <p:spPr>
            <a:xfrm rot="10800000">
              <a:off x="6451053" y="4562087"/>
              <a:ext cx="835249" cy="497817"/>
            </a:xfrm>
            <a:custGeom>
              <a:avLst/>
              <a:gdLst>
                <a:gd name="connsiteX0" fmla="*/ 2083 w 835249"/>
                <a:gd name="connsiteY0" fmla="*/ 8331 h 497817"/>
                <a:gd name="connsiteX1" fmla="*/ 0 w 835249"/>
                <a:gd name="connsiteY1" fmla="*/ 497817 h 497817"/>
                <a:gd name="connsiteX2" fmla="*/ 835249 w 835249"/>
                <a:gd name="connsiteY2" fmla="*/ 0 h 497817"/>
                <a:gd name="connsiteX3" fmla="*/ 2083 w 835249"/>
                <a:gd name="connsiteY3" fmla="*/ 8331 h 49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249" h="497817">
                  <a:moveTo>
                    <a:pt x="2083" y="8331"/>
                  </a:moveTo>
                  <a:cubicBezTo>
                    <a:pt x="1389" y="171493"/>
                    <a:pt x="694" y="334655"/>
                    <a:pt x="0" y="497817"/>
                  </a:cubicBezTo>
                  <a:lnTo>
                    <a:pt x="835249" y="0"/>
                  </a:lnTo>
                  <a:lnTo>
                    <a:pt x="2083" y="833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endParaRPr lang="he-IL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קבוצה 12">
            <a:extLst>
              <a:ext uri="{FF2B5EF4-FFF2-40B4-BE49-F238E27FC236}">
                <a16:creationId xmlns:a16="http://schemas.microsoft.com/office/drawing/2014/main" id="{7C6CABDA-D7F0-08C3-1C7D-57717626AFE9}"/>
              </a:ext>
            </a:extLst>
          </p:cNvPr>
          <p:cNvGrpSpPr/>
          <p:nvPr/>
        </p:nvGrpSpPr>
        <p:grpSpPr>
          <a:xfrm>
            <a:off x="411833" y="1810870"/>
            <a:ext cx="11416504" cy="2130509"/>
            <a:chOff x="387748" y="1810870"/>
            <a:chExt cx="11416504" cy="3887745"/>
          </a:xfrm>
        </p:grpSpPr>
        <p:pic>
          <p:nvPicPr>
            <p:cNvPr id="14" name="תמונה 13">
              <a:extLst>
                <a:ext uri="{FF2B5EF4-FFF2-40B4-BE49-F238E27FC236}">
                  <a16:creationId xmlns:a16="http://schemas.microsoft.com/office/drawing/2014/main" id="{E8C1ADB8-3414-C99D-7013-A4968BA0B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749" y="1810870"/>
              <a:ext cx="11392417" cy="3887745"/>
            </a:xfrm>
            <a:prstGeom prst="rect">
              <a:avLst/>
            </a:prstGeom>
          </p:spPr>
        </p:pic>
        <p:sp>
          <p:nvSpPr>
            <p:cNvPr id="15" name="מלבן 14">
              <a:extLst>
                <a:ext uri="{FF2B5EF4-FFF2-40B4-BE49-F238E27FC236}">
                  <a16:creationId xmlns:a16="http://schemas.microsoft.com/office/drawing/2014/main" id="{6A7718D2-7187-6DC1-F51C-57E21011623C}"/>
                </a:ext>
              </a:extLst>
            </p:cNvPr>
            <p:cNvSpPr/>
            <p:nvPr/>
          </p:nvSpPr>
          <p:spPr>
            <a:xfrm>
              <a:off x="387748" y="1810870"/>
              <a:ext cx="11416504" cy="3887745"/>
            </a:xfrm>
            <a:prstGeom prst="rect">
              <a:avLst/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>
                <a:spcBef>
                  <a:spcPts val="1200"/>
                </a:spcBef>
              </a:pPr>
              <a:endParaRPr lang="en-US" sz="500" b="1" dirty="0">
                <a:solidFill>
                  <a:schemeClr val="tx1"/>
                </a:solidFill>
              </a:endParaRPr>
            </a:p>
            <a:p>
              <a:pPr algn="ctr" rtl="0">
                <a:spcBef>
                  <a:spcPts val="1200"/>
                </a:spcBef>
              </a:pPr>
              <a:r>
                <a:rPr lang="en-US" sz="3200" b="1" dirty="0">
                  <a:solidFill>
                    <a:schemeClr val="tx1"/>
                  </a:solidFill>
                </a:rPr>
                <a:t>There is no perfect single sweetener</a:t>
              </a:r>
            </a:p>
            <a:p>
              <a:pPr algn="ctr"/>
              <a:endParaRPr lang="he-IL" dirty="0"/>
            </a:p>
          </p:txBody>
        </p:sp>
      </p:grpSp>
      <p:sp>
        <p:nvSpPr>
          <p:cNvPr id="16" name="מלבן 15">
            <a:extLst>
              <a:ext uri="{FF2B5EF4-FFF2-40B4-BE49-F238E27FC236}">
                <a16:creationId xmlns:a16="http://schemas.microsoft.com/office/drawing/2014/main" id="{99ED1D3C-9AE0-B24F-5806-0886BD8EEA33}"/>
              </a:ext>
            </a:extLst>
          </p:cNvPr>
          <p:cNvSpPr/>
          <p:nvPr/>
        </p:nvSpPr>
        <p:spPr>
          <a:xfrm>
            <a:off x="411832" y="4064794"/>
            <a:ext cx="11410915" cy="1178434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3200" b="1" dirty="0">
                <a:solidFill>
                  <a:schemeClr val="tx1"/>
                </a:solidFill>
              </a:rPr>
              <a:t>Simple Blends: </a:t>
            </a:r>
            <a:r>
              <a:rPr lang="en-US" sz="2400" b="1" dirty="0">
                <a:solidFill>
                  <a:schemeClr val="tx1"/>
                </a:solidFill>
              </a:rPr>
              <a:t>After Taste / Sugar</a:t>
            </a:r>
            <a:endParaRPr lang="he-IL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4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decel="26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44 0.00625 L -0.33606 -0.1182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25" y="-622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94" grpId="0"/>
      <p:bldP spid="94" grpId="1"/>
      <p:bldP spid="94" grpId="2"/>
      <p:bldP spid="94" grpId="3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97575-7CA7-5316-44EE-EB3364D25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EFC2E41-D010-A285-B3D7-626EABFFC063}"/>
              </a:ext>
            </a:extLst>
          </p:cNvPr>
          <p:cNvSpPr txBox="1">
            <a:spLocks/>
          </p:cNvSpPr>
          <p:nvPr/>
        </p:nvSpPr>
        <p:spPr>
          <a:xfrm>
            <a:off x="0" y="2725773"/>
            <a:ext cx="12192000" cy="3457669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000"/>
              </a:spcBef>
            </a:pPr>
            <a:endParaRPr lang="en-US" sz="900" b="1" dirty="0">
              <a:latin typeface="+mn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our </a:t>
            </a:r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breakthrough blend,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along with </a:t>
            </a:r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Unique production processes, </a:t>
            </a:r>
            <a:endParaRPr lang="en-US" sz="3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makes a smart use of </a:t>
            </a:r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5 recommended sweeteners: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Inulin, Erythritol, Xylitol, Stevia, Monk Fruit</a:t>
            </a:r>
          </a:p>
          <a:p>
            <a:pPr marL="0" indent="0"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to balance flavor, texture, volume, and cost,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while overcoming deficiencies in individual raw materials</a:t>
            </a:r>
            <a:endParaRPr lang="he-IL" sz="32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0" name="מציין מיקום תוכן 2">
            <a:extLst>
              <a:ext uri="{FF2B5EF4-FFF2-40B4-BE49-F238E27FC236}">
                <a16:creationId xmlns:a16="http://schemas.microsoft.com/office/drawing/2014/main" id="{D1F16CF3-F04E-C645-ADAC-845E9261FCB6}"/>
              </a:ext>
            </a:extLst>
          </p:cNvPr>
          <p:cNvSpPr txBox="1">
            <a:spLocks/>
          </p:cNvSpPr>
          <p:nvPr/>
        </p:nvSpPr>
        <p:spPr>
          <a:xfrm>
            <a:off x="0" y="2725773"/>
            <a:ext cx="12192000" cy="3457669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000"/>
              </a:spcBef>
            </a:pPr>
            <a:endParaRPr lang="en-US" sz="900" b="1" dirty="0">
              <a:latin typeface="+mn-lt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3600" dirty="0">
                <a:latin typeface="+mn-lt"/>
              </a:rPr>
              <a:t>our </a:t>
            </a:r>
            <a:r>
              <a:rPr lang="en-US" sz="3600" b="1" dirty="0">
                <a:latin typeface="+mn-lt"/>
              </a:rPr>
              <a:t>breakthrough blend,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3600" dirty="0">
                <a:latin typeface="+mn-lt"/>
              </a:rPr>
              <a:t>along with </a:t>
            </a:r>
            <a:r>
              <a:rPr lang="en-US" sz="3600" b="1" dirty="0">
                <a:latin typeface="+mn-lt"/>
              </a:rPr>
              <a:t>Unique production processes, </a:t>
            </a:r>
            <a:endParaRPr lang="en-US" sz="3600" dirty="0">
              <a:latin typeface="+mn-lt"/>
            </a:endParaRP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3600" dirty="0">
                <a:latin typeface="+mn-lt"/>
              </a:rPr>
              <a:t>makes a smart use of </a:t>
            </a:r>
            <a:r>
              <a:rPr lang="en-US" sz="3600" b="1" dirty="0">
                <a:latin typeface="+mn-lt"/>
              </a:rPr>
              <a:t>5 recommended sweeteners: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Inulin, Erythritol, Xylitol, Stevia, Monk Fruit</a:t>
            </a:r>
          </a:p>
          <a:p>
            <a:pPr marL="0" indent="0"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3200" dirty="0">
                <a:latin typeface="+mn-lt"/>
              </a:rPr>
              <a:t>to balance flavor, texture, volume, and cost,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3200" dirty="0">
                <a:latin typeface="+mn-lt"/>
              </a:rPr>
              <a:t>while overcoming deficiencies in individual raw materials</a:t>
            </a:r>
            <a:endParaRPr lang="he-IL" sz="3200" dirty="0">
              <a:latin typeface="+mn-lt"/>
            </a:endParaRPr>
          </a:p>
        </p:txBody>
      </p:sp>
      <p:sp>
        <p:nvSpPr>
          <p:cNvPr id="4" name="כותרת 1">
            <a:extLst>
              <a:ext uri="{FF2B5EF4-FFF2-40B4-BE49-F238E27FC236}">
                <a16:creationId xmlns:a16="http://schemas.microsoft.com/office/drawing/2014/main" id="{D6865D77-28D3-B0B2-8AFF-5B44326030F4}"/>
              </a:ext>
            </a:extLst>
          </p:cNvPr>
          <p:cNvSpPr txBox="1">
            <a:spLocks/>
          </p:cNvSpPr>
          <p:nvPr/>
        </p:nvSpPr>
        <p:spPr>
          <a:xfrm>
            <a:off x="838200" y="217208"/>
            <a:ext cx="10515600" cy="7904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Britannic Bold" panose="020B0903060703020204" pitchFamily="34" charset="0"/>
                <a:ea typeface="+mj-ea"/>
                <a:cs typeface="+mj-cs"/>
              </a:defRPr>
            </a:lvl1pPr>
          </a:lstStyle>
          <a:p>
            <a:r>
              <a:rPr lang="en-US" dirty="0" err="1"/>
              <a:t>SugarNess</a:t>
            </a:r>
            <a:endParaRPr lang="he-IL" dirty="0"/>
          </a:p>
        </p:txBody>
      </p:sp>
      <p:sp>
        <p:nvSpPr>
          <p:cNvPr id="7" name="מלבן 6">
            <a:extLst>
              <a:ext uri="{FF2B5EF4-FFF2-40B4-BE49-F238E27FC236}">
                <a16:creationId xmlns:a16="http://schemas.microsoft.com/office/drawing/2014/main" id="{82B97774-F56D-5D5E-D845-D6BB3283B152}"/>
              </a:ext>
            </a:extLst>
          </p:cNvPr>
          <p:cNvSpPr/>
          <p:nvPr/>
        </p:nvSpPr>
        <p:spPr>
          <a:xfrm>
            <a:off x="3069967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100% taste</a:t>
            </a:r>
            <a:endParaRPr lang="he-IL" b="1" dirty="0"/>
          </a:p>
        </p:txBody>
      </p:sp>
      <p:sp>
        <p:nvSpPr>
          <p:cNvPr id="22" name="מלבן 21">
            <a:extLst>
              <a:ext uri="{FF2B5EF4-FFF2-40B4-BE49-F238E27FC236}">
                <a16:creationId xmlns:a16="http://schemas.microsoft.com/office/drawing/2014/main" id="{DFBA059F-4052-C1A3-D66C-729F4C08105F}"/>
              </a:ext>
            </a:extLst>
          </p:cNvPr>
          <p:cNvSpPr/>
          <p:nvPr/>
        </p:nvSpPr>
        <p:spPr>
          <a:xfrm>
            <a:off x="3913234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Fill Factor</a:t>
            </a:r>
            <a:endParaRPr lang="he-IL" b="1" dirty="0"/>
          </a:p>
        </p:txBody>
      </p:sp>
      <p:sp>
        <p:nvSpPr>
          <p:cNvPr id="23" name="מלבן 22">
            <a:extLst>
              <a:ext uri="{FF2B5EF4-FFF2-40B4-BE49-F238E27FC236}">
                <a16:creationId xmlns:a16="http://schemas.microsoft.com/office/drawing/2014/main" id="{DDB1271B-37D1-3CB7-31DE-19C5E38810F0}"/>
              </a:ext>
            </a:extLst>
          </p:cNvPr>
          <p:cNvSpPr/>
          <p:nvPr/>
        </p:nvSpPr>
        <p:spPr>
          <a:xfrm>
            <a:off x="4756501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After Taste</a:t>
            </a:r>
            <a:endParaRPr lang="he-IL" b="1" dirty="0"/>
          </a:p>
        </p:txBody>
      </p:sp>
      <p:sp>
        <p:nvSpPr>
          <p:cNvPr id="24" name="מלבן 23">
            <a:extLst>
              <a:ext uri="{FF2B5EF4-FFF2-40B4-BE49-F238E27FC236}">
                <a16:creationId xmlns:a16="http://schemas.microsoft.com/office/drawing/2014/main" id="{2C62279A-FD49-DD33-CBB8-B1DDF16DCD1E}"/>
              </a:ext>
            </a:extLst>
          </p:cNvPr>
          <p:cNvSpPr/>
          <p:nvPr/>
        </p:nvSpPr>
        <p:spPr>
          <a:xfrm>
            <a:off x="5599768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GL</a:t>
            </a:r>
            <a:endParaRPr lang="he-IL" b="1" dirty="0"/>
          </a:p>
        </p:txBody>
      </p:sp>
      <p:sp>
        <p:nvSpPr>
          <p:cNvPr id="25" name="מלבן 24">
            <a:extLst>
              <a:ext uri="{FF2B5EF4-FFF2-40B4-BE49-F238E27FC236}">
                <a16:creationId xmlns:a16="http://schemas.microsoft.com/office/drawing/2014/main" id="{370F8B3D-21D5-D2C3-7E20-A86BB69F5D63}"/>
              </a:ext>
            </a:extLst>
          </p:cNvPr>
          <p:cNvSpPr/>
          <p:nvPr/>
        </p:nvSpPr>
        <p:spPr>
          <a:xfrm>
            <a:off x="6443035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Health</a:t>
            </a:r>
            <a:endParaRPr lang="he-IL" b="1" dirty="0"/>
          </a:p>
        </p:txBody>
      </p:sp>
      <p:sp>
        <p:nvSpPr>
          <p:cNvPr id="26" name="מלבן 25">
            <a:extLst>
              <a:ext uri="{FF2B5EF4-FFF2-40B4-BE49-F238E27FC236}">
                <a16:creationId xmlns:a16="http://schemas.microsoft.com/office/drawing/2014/main" id="{648DD620-EAFA-E5FF-E9F0-BC428676DDF5}"/>
              </a:ext>
            </a:extLst>
          </p:cNvPr>
          <p:cNvSpPr/>
          <p:nvPr/>
        </p:nvSpPr>
        <p:spPr>
          <a:xfrm>
            <a:off x="7286302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Price</a:t>
            </a:r>
            <a:endParaRPr lang="he-IL" b="1" dirty="0"/>
          </a:p>
        </p:txBody>
      </p:sp>
      <p:sp>
        <p:nvSpPr>
          <p:cNvPr id="27" name="מלבן 26">
            <a:extLst>
              <a:ext uri="{FF2B5EF4-FFF2-40B4-BE49-F238E27FC236}">
                <a16:creationId xmlns:a16="http://schemas.microsoft.com/office/drawing/2014/main" id="{3C2E2892-530A-F427-E06A-70AF38047B78}"/>
              </a:ext>
            </a:extLst>
          </p:cNvPr>
          <p:cNvSpPr/>
          <p:nvPr/>
        </p:nvSpPr>
        <p:spPr>
          <a:xfrm>
            <a:off x="8129569" y="1153765"/>
            <a:ext cx="269751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Sweeteners</a:t>
            </a:r>
            <a:endParaRPr lang="he-IL" b="1" dirty="0"/>
          </a:p>
        </p:txBody>
      </p:sp>
      <p:sp>
        <p:nvSpPr>
          <p:cNvPr id="29" name="מלבן 28">
            <a:extLst>
              <a:ext uri="{FF2B5EF4-FFF2-40B4-BE49-F238E27FC236}">
                <a16:creationId xmlns:a16="http://schemas.microsoft.com/office/drawing/2014/main" id="{7B391B1B-D4C6-53A4-EBD7-8DAF82526140}"/>
              </a:ext>
            </a:extLst>
          </p:cNvPr>
          <p:cNvSpPr/>
          <p:nvPr/>
        </p:nvSpPr>
        <p:spPr>
          <a:xfrm>
            <a:off x="411835" y="1153765"/>
            <a:ext cx="265813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0" bIns="0" rtlCol="1" anchor="ctr" anchorCtr="0"/>
          <a:lstStyle/>
          <a:p>
            <a:pPr algn="l">
              <a:lnSpc>
                <a:spcPts val="1500"/>
              </a:lnSpc>
            </a:pPr>
            <a:r>
              <a:rPr lang="en-US" b="1" dirty="0"/>
              <a:t>Group</a:t>
            </a:r>
            <a:endParaRPr lang="he-IL" b="1" dirty="0"/>
          </a:p>
        </p:txBody>
      </p:sp>
      <p:sp>
        <p:nvSpPr>
          <p:cNvPr id="28" name="מלבן 27">
            <a:extLst>
              <a:ext uri="{FF2B5EF4-FFF2-40B4-BE49-F238E27FC236}">
                <a16:creationId xmlns:a16="http://schemas.microsoft.com/office/drawing/2014/main" id="{7CDF43CC-C485-1E13-FE07-CF2E23952E25}"/>
              </a:ext>
            </a:extLst>
          </p:cNvPr>
          <p:cNvSpPr/>
          <p:nvPr/>
        </p:nvSpPr>
        <p:spPr>
          <a:xfrm>
            <a:off x="10827081" y="1153765"/>
            <a:ext cx="9956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Good for Diabetes</a:t>
            </a:r>
            <a:endParaRPr lang="he-IL" b="1" dirty="0"/>
          </a:p>
        </p:txBody>
      </p:sp>
      <p:grpSp>
        <p:nvGrpSpPr>
          <p:cNvPr id="2" name="קבוצה 1">
            <a:extLst>
              <a:ext uri="{FF2B5EF4-FFF2-40B4-BE49-F238E27FC236}">
                <a16:creationId xmlns:a16="http://schemas.microsoft.com/office/drawing/2014/main" id="{46356FB1-F8D0-AF65-87D0-5699D5DC080C}"/>
              </a:ext>
            </a:extLst>
          </p:cNvPr>
          <p:cNvGrpSpPr/>
          <p:nvPr/>
        </p:nvGrpSpPr>
        <p:grpSpPr>
          <a:xfrm>
            <a:off x="411835" y="1810870"/>
            <a:ext cx="11410913" cy="490506"/>
            <a:chOff x="411835" y="5561247"/>
            <a:chExt cx="11410913" cy="490506"/>
          </a:xfrm>
        </p:grpSpPr>
        <p:sp>
          <p:nvSpPr>
            <p:cNvPr id="154" name="מלבן 153">
              <a:extLst>
                <a:ext uri="{FF2B5EF4-FFF2-40B4-BE49-F238E27FC236}">
                  <a16:creationId xmlns:a16="http://schemas.microsoft.com/office/drawing/2014/main" id="{B238713B-7685-5889-43A0-002F7EAF6032}"/>
                </a:ext>
              </a:extLst>
            </p:cNvPr>
            <p:cNvSpPr/>
            <p:nvPr/>
          </p:nvSpPr>
          <p:spPr>
            <a:xfrm>
              <a:off x="8129569" y="5561247"/>
              <a:ext cx="2697512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 err="1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SugarNess</a:t>
              </a:r>
              <a:endParaRPr lang="he-IL" sz="1400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5" name="מלבן 154">
              <a:extLst>
                <a:ext uri="{FF2B5EF4-FFF2-40B4-BE49-F238E27FC236}">
                  <a16:creationId xmlns:a16="http://schemas.microsoft.com/office/drawing/2014/main" id="{237FDB48-428B-9627-81B3-3004A88174E5}"/>
                </a:ext>
              </a:extLst>
            </p:cNvPr>
            <p:cNvSpPr/>
            <p:nvPr/>
          </p:nvSpPr>
          <p:spPr>
            <a:xfrm>
              <a:off x="3069967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56" name="מלבן 155">
              <a:extLst>
                <a:ext uri="{FF2B5EF4-FFF2-40B4-BE49-F238E27FC236}">
                  <a16:creationId xmlns:a16="http://schemas.microsoft.com/office/drawing/2014/main" id="{905BF566-9CF0-B71C-7C9C-60A85513E4F7}"/>
                </a:ext>
              </a:extLst>
            </p:cNvPr>
            <p:cNvSpPr/>
            <p:nvPr/>
          </p:nvSpPr>
          <p:spPr>
            <a:xfrm>
              <a:off x="3913234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מלבן 156">
              <a:extLst>
                <a:ext uri="{FF2B5EF4-FFF2-40B4-BE49-F238E27FC236}">
                  <a16:creationId xmlns:a16="http://schemas.microsoft.com/office/drawing/2014/main" id="{0ECE20CA-6179-DE56-1908-8B0169D05F47}"/>
                </a:ext>
              </a:extLst>
            </p:cNvPr>
            <p:cNvSpPr/>
            <p:nvPr/>
          </p:nvSpPr>
          <p:spPr>
            <a:xfrm>
              <a:off x="4756501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No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58" name="מלבן 157">
              <a:extLst>
                <a:ext uri="{FF2B5EF4-FFF2-40B4-BE49-F238E27FC236}">
                  <a16:creationId xmlns:a16="http://schemas.microsoft.com/office/drawing/2014/main" id="{157B4255-6E51-D863-2810-DACDE88D0004}"/>
                </a:ext>
              </a:extLst>
            </p:cNvPr>
            <p:cNvSpPr/>
            <p:nvPr/>
          </p:nvSpPr>
          <p:spPr>
            <a:xfrm>
              <a:off x="5599768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4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59" name="מלבן 158">
              <a:extLst>
                <a:ext uri="{FF2B5EF4-FFF2-40B4-BE49-F238E27FC236}">
                  <a16:creationId xmlns:a16="http://schemas.microsoft.com/office/drawing/2014/main" id="{AE72A760-D594-7662-1B00-D55DFD088F15}"/>
                </a:ext>
              </a:extLst>
            </p:cNvPr>
            <p:cNvSpPr/>
            <p:nvPr/>
          </p:nvSpPr>
          <p:spPr>
            <a:xfrm>
              <a:off x="6443035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60" name="מלבן 159">
              <a:extLst>
                <a:ext uri="{FF2B5EF4-FFF2-40B4-BE49-F238E27FC236}">
                  <a16:creationId xmlns:a16="http://schemas.microsoft.com/office/drawing/2014/main" id="{9F1E6589-ABE3-23A5-3D9F-397BFFBEF8E3}"/>
                </a:ext>
              </a:extLst>
            </p:cNvPr>
            <p:cNvSpPr/>
            <p:nvPr/>
          </p:nvSpPr>
          <p:spPr>
            <a:xfrm>
              <a:off x="7286302" y="5561247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מלבן 160">
              <a:extLst>
                <a:ext uri="{FF2B5EF4-FFF2-40B4-BE49-F238E27FC236}">
                  <a16:creationId xmlns:a16="http://schemas.microsoft.com/office/drawing/2014/main" id="{FF8828AA-1327-E605-53A2-FC90674C57FA}"/>
                </a:ext>
              </a:extLst>
            </p:cNvPr>
            <p:cNvSpPr/>
            <p:nvPr/>
          </p:nvSpPr>
          <p:spPr>
            <a:xfrm>
              <a:off x="10827081" y="5561247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62" name="מלבן 161">
              <a:extLst>
                <a:ext uri="{FF2B5EF4-FFF2-40B4-BE49-F238E27FC236}">
                  <a16:creationId xmlns:a16="http://schemas.microsoft.com/office/drawing/2014/main" id="{39F18104-5028-A497-8580-AEF82AE5CA80}"/>
                </a:ext>
              </a:extLst>
            </p:cNvPr>
            <p:cNvSpPr/>
            <p:nvPr/>
          </p:nvSpPr>
          <p:spPr>
            <a:xfrm>
              <a:off x="411835" y="5561247"/>
              <a:ext cx="2658132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 err="1">
                  <a:solidFill>
                    <a:schemeClr val="bg1"/>
                  </a:solidFill>
                </a:rPr>
                <a:t>SugarNess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תמונה 5" descr="תמונה שמכילה גופן, טקסט, גרפיקה, 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E7D3A7D7-D5A3-C153-CE9D-34465CF46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113" y="108366"/>
            <a:ext cx="3257773" cy="947456"/>
          </a:xfrm>
          <a:prstGeom prst="rect">
            <a:avLst/>
          </a:prstGeom>
        </p:spPr>
      </p:pic>
      <p:pic>
        <p:nvPicPr>
          <p:cNvPr id="9" name="תמונה 8" descr="תמונה שמכילה שחור ו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41046A8F-08C6-63AD-3E5B-37879972F9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858" y="84264"/>
            <a:ext cx="2816890" cy="995660"/>
          </a:xfrm>
          <a:prstGeom prst="rect">
            <a:avLst/>
          </a:prstGeom>
        </p:spPr>
      </p:pic>
      <p:pic>
        <p:nvPicPr>
          <p:cNvPr id="5" name="תמונה 4" descr="תמונה שמכילה שחור ו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B49A0C63-B3AA-189B-CBCE-E958C1907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7" y="2352316"/>
            <a:ext cx="11404721" cy="403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4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2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L 0.34766 -0.552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83" y="-2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גרפיקה 28">
            <a:extLst>
              <a:ext uri="{FF2B5EF4-FFF2-40B4-BE49-F238E27FC236}">
                <a16:creationId xmlns:a16="http://schemas.microsoft.com/office/drawing/2014/main" id="{9E39D9AD-8236-8483-E238-B4F6B8BCA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7555" y="1313183"/>
            <a:ext cx="615600" cy="615600"/>
          </a:xfrm>
          <a:prstGeom prst="rect">
            <a:avLst/>
          </a:prstGeom>
        </p:spPr>
      </p:pic>
      <p:sp>
        <p:nvSpPr>
          <p:cNvPr id="10" name="כותרת 9">
            <a:extLst>
              <a:ext uri="{FF2B5EF4-FFF2-40B4-BE49-F238E27FC236}">
                <a16:creationId xmlns:a16="http://schemas.microsoft.com/office/drawing/2014/main" id="{8FE1218B-8CCA-BAFF-1957-43AD5871A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Product Line: </a:t>
            </a:r>
            <a:r>
              <a:rPr lang="en-US" sz="4400" dirty="0" err="1">
                <a:latin typeface="Aharoni" panose="02010803020104030203" pitchFamily="2" charset="-79"/>
                <a:cs typeface="Aharoni" panose="02010803020104030203" pitchFamily="2" charset="-79"/>
              </a:rPr>
              <a:t>SugarNess</a:t>
            </a:r>
            <a:r>
              <a:rPr lang="en-US" sz="4400" dirty="0">
                <a:latin typeface="Aharoni" panose="02010803020104030203" pitchFamily="2" charset="-79"/>
                <a:cs typeface="Aharoni" panose="02010803020104030203" pitchFamily="2" charset="-79"/>
              </a:rPr>
              <a:t> Blends</a:t>
            </a:r>
            <a:endParaRPr lang="he-IL" dirty="0"/>
          </a:p>
        </p:txBody>
      </p:sp>
      <p:grpSp>
        <p:nvGrpSpPr>
          <p:cNvPr id="53" name="קבוצה 52">
            <a:extLst>
              <a:ext uri="{FF2B5EF4-FFF2-40B4-BE49-F238E27FC236}">
                <a16:creationId xmlns:a16="http://schemas.microsoft.com/office/drawing/2014/main" id="{E3E12CBD-52B8-9455-34F5-59DF0E5FE98D}"/>
              </a:ext>
            </a:extLst>
          </p:cNvPr>
          <p:cNvGrpSpPr/>
          <p:nvPr/>
        </p:nvGrpSpPr>
        <p:grpSpPr>
          <a:xfrm>
            <a:off x="1027555" y="3866552"/>
            <a:ext cx="4926929" cy="615600"/>
            <a:chOff x="1027555" y="3866552"/>
            <a:chExt cx="4926929" cy="615600"/>
          </a:xfrm>
        </p:grpSpPr>
        <p:pic>
          <p:nvPicPr>
            <p:cNvPr id="20" name="גרפיקה 19">
              <a:extLst>
                <a:ext uri="{FF2B5EF4-FFF2-40B4-BE49-F238E27FC236}">
                  <a16:creationId xmlns:a16="http://schemas.microsoft.com/office/drawing/2014/main" id="{3D9AA226-EC43-B60C-5BEE-75744BA02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555" y="3866552"/>
              <a:ext cx="615600" cy="615600"/>
            </a:xfrm>
            <a:prstGeom prst="rect">
              <a:avLst/>
            </a:prstGeom>
          </p:spPr>
        </p:pic>
        <p:sp>
          <p:nvSpPr>
            <p:cNvPr id="16" name="מציין מיקום תוכן 2">
              <a:extLst>
                <a:ext uri="{FF2B5EF4-FFF2-40B4-BE49-F238E27FC236}">
                  <a16:creationId xmlns:a16="http://schemas.microsoft.com/office/drawing/2014/main" id="{CD7A7822-4B21-878D-32CE-8FBF12CD0991}"/>
                </a:ext>
              </a:extLst>
            </p:cNvPr>
            <p:cNvSpPr txBox="1">
              <a:spLocks/>
            </p:cNvSpPr>
            <p:nvPr/>
          </p:nvSpPr>
          <p:spPr>
            <a:xfrm>
              <a:off x="1694147" y="3908464"/>
              <a:ext cx="4260337" cy="48903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Low GI &amp; low Net carbs</a:t>
              </a:r>
              <a:endParaRPr lang="he-IL" sz="2000" b="1" dirty="0">
                <a:solidFill>
                  <a:schemeClr val="accent6">
                    <a:lumMod val="50000"/>
                  </a:schemeClr>
                </a:solidFill>
                <a:latin typeface="+mn-lt"/>
              </a:endParaRPr>
            </a:p>
          </p:txBody>
        </p:sp>
      </p:grpSp>
      <p:sp>
        <p:nvSpPr>
          <p:cNvPr id="21" name="מציין מיקום תוכן 2">
            <a:extLst>
              <a:ext uri="{FF2B5EF4-FFF2-40B4-BE49-F238E27FC236}">
                <a16:creationId xmlns:a16="http://schemas.microsoft.com/office/drawing/2014/main" id="{A706E128-FA38-79EE-21B2-03D3906281E7}"/>
              </a:ext>
            </a:extLst>
          </p:cNvPr>
          <p:cNvSpPr txBox="1">
            <a:spLocks/>
          </p:cNvSpPr>
          <p:nvPr/>
        </p:nvSpPr>
        <p:spPr>
          <a:xfrm>
            <a:off x="7467901" y="5563481"/>
            <a:ext cx="2497818" cy="5557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buNone/>
            </a:pPr>
            <a:r>
              <a:rPr lang="en-US" b="1" dirty="0">
                <a:latin typeface="+mn-lt"/>
              </a:rPr>
              <a:t>   </a:t>
            </a:r>
            <a:endParaRPr lang="he-IL" b="1" dirty="0">
              <a:latin typeface="+mn-lt"/>
            </a:endParaRPr>
          </a:p>
        </p:txBody>
      </p:sp>
      <p:grpSp>
        <p:nvGrpSpPr>
          <p:cNvPr id="55" name="קבוצה 54">
            <a:extLst>
              <a:ext uri="{FF2B5EF4-FFF2-40B4-BE49-F238E27FC236}">
                <a16:creationId xmlns:a16="http://schemas.microsoft.com/office/drawing/2014/main" id="{C8A7DCF6-8645-F482-175E-19C3915D9CCD}"/>
              </a:ext>
            </a:extLst>
          </p:cNvPr>
          <p:cNvGrpSpPr/>
          <p:nvPr/>
        </p:nvGrpSpPr>
        <p:grpSpPr>
          <a:xfrm>
            <a:off x="1027555" y="5493399"/>
            <a:ext cx="3551794" cy="615600"/>
            <a:chOff x="1027555" y="5493399"/>
            <a:chExt cx="3551794" cy="615600"/>
          </a:xfrm>
        </p:grpSpPr>
        <p:pic>
          <p:nvPicPr>
            <p:cNvPr id="23" name="גרפיקה 22">
              <a:extLst>
                <a:ext uri="{FF2B5EF4-FFF2-40B4-BE49-F238E27FC236}">
                  <a16:creationId xmlns:a16="http://schemas.microsoft.com/office/drawing/2014/main" id="{41E3AF07-FDCB-7D26-9CD9-0F4870F61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7555" y="5493399"/>
              <a:ext cx="615600" cy="615600"/>
            </a:xfrm>
            <a:prstGeom prst="rect">
              <a:avLst/>
            </a:prstGeom>
          </p:spPr>
        </p:pic>
        <p:sp>
          <p:nvSpPr>
            <p:cNvPr id="25" name="מציין מיקום תוכן 2">
              <a:extLst>
                <a:ext uri="{FF2B5EF4-FFF2-40B4-BE49-F238E27FC236}">
                  <a16:creationId xmlns:a16="http://schemas.microsoft.com/office/drawing/2014/main" id="{28FB6E89-688F-A1E9-0F23-279D5C1B960D}"/>
                </a:ext>
              </a:extLst>
            </p:cNvPr>
            <p:cNvSpPr txBox="1">
              <a:spLocks/>
            </p:cNvSpPr>
            <p:nvPr/>
          </p:nvSpPr>
          <p:spPr>
            <a:xfrm>
              <a:off x="1694147" y="5528061"/>
              <a:ext cx="2885202" cy="4975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Maltitol Free</a:t>
              </a:r>
              <a:endParaRPr lang="he-IL" b="1" dirty="0">
                <a:latin typeface="+mn-lt"/>
              </a:endParaRPr>
            </a:p>
          </p:txBody>
        </p:sp>
      </p:grpSp>
      <p:grpSp>
        <p:nvGrpSpPr>
          <p:cNvPr id="52" name="קבוצה 51">
            <a:extLst>
              <a:ext uri="{FF2B5EF4-FFF2-40B4-BE49-F238E27FC236}">
                <a16:creationId xmlns:a16="http://schemas.microsoft.com/office/drawing/2014/main" id="{DB69E20F-15B1-AEF7-165F-025FFCFE581C}"/>
              </a:ext>
            </a:extLst>
          </p:cNvPr>
          <p:cNvGrpSpPr/>
          <p:nvPr/>
        </p:nvGrpSpPr>
        <p:grpSpPr>
          <a:xfrm>
            <a:off x="1027555" y="3066708"/>
            <a:ext cx="7221033" cy="615600"/>
            <a:chOff x="1027555" y="3066708"/>
            <a:chExt cx="7221033" cy="615600"/>
          </a:xfrm>
        </p:grpSpPr>
        <p:pic>
          <p:nvPicPr>
            <p:cNvPr id="44" name="גרפיקה 43">
              <a:extLst>
                <a:ext uri="{FF2B5EF4-FFF2-40B4-BE49-F238E27FC236}">
                  <a16:creationId xmlns:a16="http://schemas.microsoft.com/office/drawing/2014/main" id="{8100CE67-4C6C-BE9F-CB73-051DB6DED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27555" y="3066708"/>
              <a:ext cx="615600" cy="615600"/>
            </a:xfrm>
            <a:prstGeom prst="rect">
              <a:avLst/>
            </a:prstGeom>
          </p:spPr>
        </p:pic>
        <p:sp>
          <p:nvSpPr>
            <p:cNvPr id="3" name="מציין מיקום תוכן 2">
              <a:extLst>
                <a:ext uri="{FF2B5EF4-FFF2-40B4-BE49-F238E27FC236}">
                  <a16:creationId xmlns:a16="http://schemas.microsoft.com/office/drawing/2014/main" id="{23DAFC65-E6A7-401A-F20D-4133C7F0104C}"/>
                </a:ext>
              </a:extLst>
            </p:cNvPr>
            <p:cNvSpPr txBox="1">
              <a:spLocks/>
            </p:cNvSpPr>
            <p:nvPr/>
          </p:nvSpPr>
          <p:spPr>
            <a:xfrm>
              <a:off x="1253831" y="3099091"/>
              <a:ext cx="6994757" cy="48818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lvl="1" indent="0" algn="l" rtl="0">
                <a:lnSpc>
                  <a:spcPct val="100000"/>
                </a:lnSpc>
                <a:buNone/>
              </a:pPr>
              <a:r>
                <a:rPr lang="en-US" sz="2800" b="1" dirty="0">
                  <a:latin typeface="+mn-lt"/>
                </a:rPr>
                <a:t>Tasty with refined sweetness</a:t>
              </a:r>
              <a:endParaRPr lang="he-IL" sz="2800" b="1" dirty="0">
                <a:latin typeface="+mn-lt"/>
              </a:endParaRPr>
            </a:p>
          </p:txBody>
        </p:sp>
      </p:grpSp>
      <p:grpSp>
        <p:nvGrpSpPr>
          <p:cNvPr id="14" name="קבוצה 13">
            <a:extLst>
              <a:ext uri="{FF2B5EF4-FFF2-40B4-BE49-F238E27FC236}">
                <a16:creationId xmlns:a16="http://schemas.microsoft.com/office/drawing/2014/main" id="{E9DA1508-A6C8-CD93-8CB9-D0C9144147EF}"/>
              </a:ext>
            </a:extLst>
          </p:cNvPr>
          <p:cNvGrpSpPr/>
          <p:nvPr/>
        </p:nvGrpSpPr>
        <p:grpSpPr>
          <a:xfrm>
            <a:off x="473637" y="1366722"/>
            <a:ext cx="10422670" cy="1473165"/>
            <a:chOff x="452206" y="1387836"/>
            <a:chExt cx="10422670" cy="1473165"/>
          </a:xfrm>
        </p:grpSpPr>
        <p:sp>
          <p:nvSpPr>
            <p:cNvPr id="5" name="מציין מיקום תוכן 2">
              <a:extLst>
                <a:ext uri="{FF2B5EF4-FFF2-40B4-BE49-F238E27FC236}">
                  <a16:creationId xmlns:a16="http://schemas.microsoft.com/office/drawing/2014/main" id="{E18240BC-9081-8893-8ECD-D5C580382CD2}"/>
                </a:ext>
              </a:extLst>
            </p:cNvPr>
            <p:cNvSpPr txBox="1">
              <a:spLocks/>
            </p:cNvSpPr>
            <p:nvPr/>
          </p:nvSpPr>
          <p:spPr>
            <a:xfrm>
              <a:off x="452206" y="1387836"/>
              <a:ext cx="10422670" cy="4807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0">
                <a:buNone/>
              </a:pPr>
              <a:r>
                <a:rPr lang="en-US" sz="3200" b="1" dirty="0">
                  <a:latin typeface="+mn-lt"/>
                </a:rPr>
                <a:t>A smart blend of 5 recommended sweeteners:</a:t>
              </a:r>
            </a:p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 </a:t>
              </a:r>
              <a:endParaRPr lang="he-IL" sz="2000" b="1" dirty="0">
                <a:solidFill>
                  <a:schemeClr val="accent6">
                    <a:lumMod val="50000"/>
                  </a:schemeClr>
                </a:solidFill>
                <a:latin typeface="+mn-lt"/>
              </a:endParaRPr>
            </a:p>
          </p:txBody>
        </p:sp>
        <p:sp>
          <p:nvSpPr>
            <p:cNvPr id="2" name="מציין מיקום תוכן 2">
              <a:extLst>
                <a:ext uri="{FF2B5EF4-FFF2-40B4-BE49-F238E27FC236}">
                  <a16:creationId xmlns:a16="http://schemas.microsoft.com/office/drawing/2014/main" id="{CA820A9D-D23B-96A4-ADA0-ACFBA202DABB}"/>
                </a:ext>
              </a:extLst>
            </p:cNvPr>
            <p:cNvSpPr txBox="1">
              <a:spLocks/>
            </p:cNvSpPr>
            <p:nvPr/>
          </p:nvSpPr>
          <p:spPr>
            <a:xfrm>
              <a:off x="1404926" y="1781578"/>
              <a:ext cx="9455098" cy="107942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l" rtl="0">
                <a:lnSpc>
                  <a:spcPts val="2300"/>
                </a:lnSpc>
                <a:spcBef>
                  <a:spcPts val="0"/>
                </a:spcBef>
              </a:pPr>
              <a:r>
                <a:rPr lang="en-US" dirty="0">
                  <a:latin typeface="+mn-lt"/>
                </a:rPr>
                <a:t>Inulin, Erythritol, Xylitol, Stevia, Monk Fruit</a:t>
              </a:r>
              <a:endParaRPr lang="en-US" sz="2800" dirty="0">
                <a:latin typeface="+mn-lt"/>
              </a:endParaRPr>
            </a:p>
            <a:p>
              <a:pPr lvl="1" algn="l" rtl="0">
                <a:lnSpc>
                  <a:spcPts val="2300"/>
                </a:lnSpc>
                <a:spcBef>
                  <a:spcPts val="0"/>
                </a:spcBef>
              </a:pPr>
              <a:r>
                <a:rPr lang="en-US" dirty="0">
                  <a:latin typeface="+mn-lt"/>
                </a:rPr>
                <a:t>to balance flavor, texture, volume, and cost,</a:t>
              </a:r>
            </a:p>
            <a:p>
              <a:pPr lvl="1" algn="l" rtl="0">
                <a:lnSpc>
                  <a:spcPts val="2300"/>
                </a:lnSpc>
                <a:spcBef>
                  <a:spcPts val="0"/>
                </a:spcBef>
              </a:pPr>
              <a:r>
                <a:rPr lang="en-US" dirty="0">
                  <a:latin typeface="+mn-lt"/>
                </a:rPr>
                <a:t>while overcoming individual raw material deficiencies</a:t>
              </a:r>
              <a:endParaRPr lang="he-IL" dirty="0">
                <a:latin typeface="+mn-lt"/>
              </a:endParaRPr>
            </a:p>
            <a:p>
              <a:pPr lvl="1" algn="l" rtl="0">
                <a:lnSpc>
                  <a:spcPct val="100000"/>
                </a:lnSpc>
                <a:spcBef>
                  <a:spcPts val="0"/>
                </a:spcBef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73" name="קבוצה 72">
            <a:extLst>
              <a:ext uri="{FF2B5EF4-FFF2-40B4-BE49-F238E27FC236}">
                <a16:creationId xmlns:a16="http://schemas.microsoft.com/office/drawing/2014/main" id="{E9253FD2-AA78-9F83-2F84-8632A264DF22}"/>
              </a:ext>
            </a:extLst>
          </p:cNvPr>
          <p:cNvGrpSpPr/>
          <p:nvPr/>
        </p:nvGrpSpPr>
        <p:grpSpPr>
          <a:xfrm>
            <a:off x="7024798" y="3867904"/>
            <a:ext cx="2312193" cy="616272"/>
            <a:chOff x="7024798" y="3867904"/>
            <a:chExt cx="2312193" cy="616272"/>
          </a:xfrm>
        </p:grpSpPr>
        <p:pic>
          <p:nvPicPr>
            <p:cNvPr id="12" name="גרפיקה 11">
              <a:extLst>
                <a:ext uri="{FF2B5EF4-FFF2-40B4-BE49-F238E27FC236}">
                  <a16:creationId xmlns:a16="http://schemas.microsoft.com/office/drawing/2014/main" id="{E8F526B2-F911-3CF4-B956-8F529B4AF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024798" y="3867904"/>
              <a:ext cx="616272" cy="616272"/>
            </a:xfrm>
            <a:prstGeom prst="rect">
              <a:avLst/>
            </a:prstGeom>
          </p:spPr>
        </p:pic>
        <p:sp>
          <p:nvSpPr>
            <p:cNvPr id="30" name="מציין מיקום תוכן 2">
              <a:extLst>
                <a:ext uri="{FF2B5EF4-FFF2-40B4-BE49-F238E27FC236}">
                  <a16:creationId xmlns:a16="http://schemas.microsoft.com/office/drawing/2014/main" id="{8C95EB51-759E-20BD-B827-248EE9117375}"/>
                </a:ext>
              </a:extLst>
            </p:cNvPr>
            <p:cNvSpPr txBox="1">
              <a:spLocks/>
            </p:cNvSpPr>
            <p:nvPr/>
          </p:nvSpPr>
          <p:spPr>
            <a:xfrm>
              <a:off x="7689364" y="3935451"/>
              <a:ext cx="1647627" cy="48903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Fibers</a:t>
              </a:r>
              <a:endParaRPr lang="he-IL" b="1" dirty="0">
                <a:latin typeface="+mn-lt"/>
              </a:endParaRPr>
            </a:p>
          </p:txBody>
        </p:sp>
      </p:grpSp>
      <p:grpSp>
        <p:nvGrpSpPr>
          <p:cNvPr id="72" name="קבוצה 71">
            <a:extLst>
              <a:ext uri="{FF2B5EF4-FFF2-40B4-BE49-F238E27FC236}">
                <a16:creationId xmlns:a16="http://schemas.microsoft.com/office/drawing/2014/main" id="{476ADE8C-67BA-33C8-7B14-88C1C33E2E69}"/>
              </a:ext>
            </a:extLst>
          </p:cNvPr>
          <p:cNvGrpSpPr/>
          <p:nvPr/>
        </p:nvGrpSpPr>
        <p:grpSpPr>
          <a:xfrm>
            <a:off x="7024798" y="3066708"/>
            <a:ext cx="3302354" cy="615600"/>
            <a:chOff x="7024798" y="3066708"/>
            <a:chExt cx="3302354" cy="615600"/>
          </a:xfrm>
        </p:grpSpPr>
        <p:pic>
          <p:nvPicPr>
            <p:cNvPr id="38" name="גרפיקה 37">
              <a:extLst>
                <a:ext uri="{FF2B5EF4-FFF2-40B4-BE49-F238E27FC236}">
                  <a16:creationId xmlns:a16="http://schemas.microsoft.com/office/drawing/2014/main" id="{0E40235E-D3C1-D8F9-00F9-0515DC1C3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024798" y="3066708"/>
              <a:ext cx="615600" cy="615600"/>
            </a:xfrm>
            <a:prstGeom prst="rect">
              <a:avLst/>
            </a:prstGeom>
          </p:spPr>
        </p:pic>
        <p:sp>
          <p:nvSpPr>
            <p:cNvPr id="35" name="מציין מיקום תוכן 2">
              <a:extLst>
                <a:ext uri="{FF2B5EF4-FFF2-40B4-BE49-F238E27FC236}">
                  <a16:creationId xmlns:a16="http://schemas.microsoft.com/office/drawing/2014/main" id="{550DDC88-4DD3-09B1-6441-AA7560C239AD}"/>
                </a:ext>
              </a:extLst>
            </p:cNvPr>
            <p:cNvSpPr txBox="1">
              <a:spLocks/>
            </p:cNvSpPr>
            <p:nvPr/>
          </p:nvSpPr>
          <p:spPr>
            <a:xfrm>
              <a:off x="7689364" y="3105943"/>
              <a:ext cx="2637788" cy="55575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Keto friendly</a:t>
              </a:r>
              <a:endParaRPr lang="he-IL" b="1" dirty="0">
                <a:latin typeface="+mn-lt"/>
              </a:endParaRPr>
            </a:p>
          </p:txBody>
        </p:sp>
      </p:grpSp>
      <p:grpSp>
        <p:nvGrpSpPr>
          <p:cNvPr id="75" name="קבוצה 74">
            <a:extLst>
              <a:ext uri="{FF2B5EF4-FFF2-40B4-BE49-F238E27FC236}">
                <a16:creationId xmlns:a16="http://schemas.microsoft.com/office/drawing/2014/main" id="{D66999FF-223F-C827-8633-8522A41C1151}"/>
              </a:ext>
            </a:extLst>
          </p:cNvPr>
          <p:cNvGrpSpPr/>
          <p:nvPr/>
        </p:nvGrpSpPr>
        <p:grpSpPr>
          <a:xfrm>
            <a:off x="7025470" y="5514329"/>
            <a:ext cx="4629467" cy="615600"/>
            <a:chOff x="7025470" y="5514329"/>
            <a:chExt cx="4629467" cy="615600"/>
          </a:xfrm>
        </p:grpSpPr>
        <p:pic>
          <p:nvPicPr>
            <p:cNvPr id="48" name="גרפיקה 47">
              <a:extLst>
                <a:ext uri="{FF2B5EF4-FFF2-40B4-BE49-F238E27FC236}">
                  <a16:creationId xmlns:a16="http://schemas.microsoft.com/office/drawing/2014/main" id="{518130F9-2B92-8464-823A-E68748A26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025470" y="5514329"/>
              <a:ext cx="615600" cy="615600"/>
            </a:xfrm>
            <a:prstGeom prst="rect">
              <a:avLst/>
            </a:prstGeom>
          </p:spPr>
        </p:pic>
        <p:sp>
          <p:nvSpPr>
            <p:cNvPr id="37" name="מציין מיקום תוכן 2">
              <a:extLst>
                <a:ext uri="{FF2B5EF4-FFF2-40B4-BE49-F238E27FC236}">
                  <a16:creationId xmlns:a16="http://schemas.microsoft.com/office/drawing/2014/main" id="{BFE97C51-6B53-BF06-CEE7-F51BC013C695}"/>
                </a:ext>
              </a:extLst>
            </p:cNvPr>
            <p:cNvSpPr txBox="1">
              <a:spLocks/>
            </p:cNvSpPr>
            <p:nvPr/>
          </p:nvSpPr>
          <p:spPr>
            <a:xfrm>
              <a:off x="7689364" y="5546211"/>
              <a:ext cx="3965573" cy="48903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No need for Regulation</a:t>
              </a:r>
              <a:endParaRPr lang="he-IL" b="1" dirty="0">
                <a:latin typeface="+mn-lt"/>
              </a:endParaRPr>
            </a:p>
          </p:txBody>
        </p:sp>
      </p:grpSp>
      <p:grpSp>
        <p:nvGrpSpPr>
          <p:cNvPr id="74" name="קבוצה 73">
            <a:extLst>
              <a:ext uri="{FF2B5EF4-FFF2-40B4-BE49-F238E27FC236}">
                <a16:creationId xmlns:a16="http://schemas.microsoft.com/office/drawing/2014/main" id="{0DA6D2D9-A0C3-C70A-C97F-EDD4E73F302F}"/>
              </a:ext>
            </a:extLst>
          </p:cNvPr>
          <p:cNvGrpSpPr/>
          <p:nvPr/>
        </p:nvGrpSpPr>
        <p:grpSpPr>
          <a:xfrm>
            <a:off x="7024798" y="4691452"/>
            <a:ext cx="3162384" cy="615600"/>
            <a:chOff x="7024798" y="4691452"/>
            <a:chExt cx="3162384" cy="615600"/>
          </a:xfrm>
        </p:grpSpPr>
        <p:pic>
          <p:nvPicPr>
            <p:cNvPr id="70" name="גרפיקה 69">
              <a:extLst>
                <a:ext uri="{FF2B5EF4-FFF2-40B4-BE49-F238E27FC236}">
                  <a16:creationId xmlns:a16="http://schemas.microsoft.com/office/drawing/2014/main" id="{B9F1352C-52F9-3AD1-0AB3-1682C7770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024798" y="4691452"/>
              <a:ext cx="615600" cy="615600"/>
            </a:xfrm>
            <a:prstGeom prst="rect">
              <a:avLst/>
            </a:prstGeom>
          </p:spPr>
        </p:pic>
        <p:sp>
          <p:nvSpPr>
            <p:cNvPr id="41" name="מציין מיקום תוכן 2">
              <a:extLst>
                <a:ext uri="{FF2B5EF4-FFF2-40B4-BE49-F238E27FC236}">
                  <a16:creationId xmlns:a16="http://schemas.microsoft.com/office/drawing/2014/main" id="{5B5ACAB1-6F62-DCB8-D1C3-5EE553DB3CCA}"/>
                </a:ext>
              </a:extLst>
            </p:cNvPr>
            <p:cNvSpPr txBox="1">
              <a:spLocks/>
            </p:cNvSpPr>
            <p:nvPr/>
          </p:nvSpPr>
          <p:spPr>
            <a:xfrm>
              <a:off x="7689364" y="4715437"/>
              <a:ext cx="2497818" cy="55575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Gluten free</a:t>
              </a:r>
              <a:endParaRPr lang="he-IL" b="1" dirty="0">
                <a:latin typeface="+mn-lt"/>
              </a:endParaRPr>
            </a:p>
          </p:txBody>
        </p:sp>
      </p:grpSp>
      <p:grpSp>
        <p:nvGrpSpPr>
          <p:cNvPr id="54" name="קבוצה 53">
            <a:extLst>
              <a:ext uri="{FF2B5EF4-FFF2-40B4-BE49-F238E27FC236}">
                <a16:creationId xmlns:a16="http://schemas.microsoft.com/office/drawing/2014/main" id="{79D00505-ED15-1D8C-87BC-02C667B8F227}"/>
              </a:ext>
            </a:extLst>
          </p:cNvPr>
          <p:cNvGrpSpPr/>
          <p:nvPr/>
        </p:nvGrpSpPr>
        <p:grpSpPr>
          <a:xfrm>
            <a:off x="1027555" y="4666396"/>
            <a:ext cx="4926929" cy="642759"/>
            <a:chOff x="1027555" y="4666396"/>
            <a:chExt cx="4926929" cy="642759"/>
          </a:xfrm>
        </p:grpSpPr>
        <p:sp>
          <p:nvSpPr>
            <p:cNvPr id="8" name="מציין מיקום תוכן 2">
              <a:extLst>
                <a:ext uri="{FF2B5EF4-FFF2-40B4-BE49-F238E27FC236}">
                  <a16:creationId xmlns:a16="http://schemas.microsoft.com/office/drawing/2014/main" id="{B39289A1-BA2F-FE98-A456-579183D665A3}"/>
                </a:ext>
              </a:extLst>
            </p:cNvPr>
            <p:cNvSpPr txBox="1">
              <a:spLocks/>
            </p:cNvSpPr>
            <p:nvPr/>
          </p:nvSpPr>
          <p:spPr>
            <a:xfrm>
              <a:off x="1694147" y="4717838"/>
              <a:ext cx="4260337" cy="48903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r" defTabSz="914400" rtl="1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1pPr>
              <a:lvl2pPr marL="685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2pPr>
              <a:lvl3pPr marL="1143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3pPr>
              <a:lvl4pPr marL="1600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4pPr>
              <a:lvl5pPr marL="20574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LEMON MILK" panose="00000500000000000000" pitchFamily="50" charset="0"/>
                  <a:ea typeface="+mn-ea"/>
                  <a:cs typeface="+mn-cs"/>
                </a:defRPr>
              </a:lvl5pPr>
              <a:lvl6pPr marL="25146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r" defTabSz="914400" rtl="1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 rtl="0">
                <a:lnSpc>
                  <a:spcPct val="100000"/>
                </a:lnSpc>
                <a:buNone/>
              </a:pPr>
              <a:r>
                <a:rPr lang="en-US" b="1" dirty="0">
                  <a:latin typeface="+mn-lt"/>
                </a:rPr>
                <a:t>High Kosher &amp; Halal</a:t>
              </a:r>
              <a:endParaRPr lang="he-IL" sz="2000" b="1" dirty="0">
                <a:solidFill>
                  <a:schemeClr val="accent6">
                    <a:lumMod val="50000"/>
                  </a:schemeClr>
                </a:solidFill>
                <a:latin typeface="+mn-lt"/>
              </a:endParaRPr>
            </a:p>
          </p:txBody>
        </p:sp>
        <p:pic>
          <p:nvPicPr>
            <p:cNvPr id="46" name="גרפיקה 45">
              <a:extLst>
                <a:ext uri="{FF2B5EF4-FFF2-40B4-BE49-F238E27FC236}">
                  <a16:creationId xmlns:a16="http://schemas.microsoft.com/office/drawing/2014/main" id="{F91ECE0F-A099-1B54-83DF-A2B1EA233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27555" y="4666396"/>
              <a:ext cx="615600" cy="642759"/>
            </a:xfrm>
            <a:prstGeom prst="rect">
              <a:avLst/>
            </a:prstGeom>
          </p:spPr>
        </p:pic>
      </p:grpSp>
      <p:grpSp>
        <p:nvGrpSpPr>
          <p:cNvPr id="76" name="קבוצה 75">
            <a:extLst>
              <a:ext uri="{FF2B5EF4-FFF2-40B4-BE49-F238E27FC236}">
                <a16:creationId xmlns:a16="http://schemas.microsoft.com/office/drawing/2014/main" id="{C06E5B6B-58D9-5B40-9021-6562296702E5}"/>
              </a:ext>
            </a:extLst>
          </p:cNvPr>
          <p:cNvGrpSpPr/>
          <p:nvPr/>
        </p:nvGrpSpPr>
        <p:grpSpPr>
          <a:xfrm>
            <a:off x="1043868" y="1332124"/>
            <a:ext cx="6578530" cy="4776875"/>
            <a:chOff x="1043868" y="1332124"/>
            <a:chExt cx="6578530" cy="4776875"/>
          </a:xfrm>
        </p:grpSpPr>
        <p:sp>
          <p:nvSpPr>
            <p:cNvPr id="60" name="אליפסה 59">
              <a:extLst>
                <a:ext uri="{FF2B5EF4-FFF2-40B4-BE49-F238E27FC236}">
                  <a16:creationId xmlns:a16="http://schemas.microsoft.com/office/drawing/2014/main" id="{5846A00A-5EA6-1DCA-F677-B04764D1290E}"/>
                </a:ext>
              </a:extLst>
            </p:cNvPr>
            <p:cNvSpPr/>
            <p:nvPr/>
          </p:nvSpPr>
          <p:spPr>
            <a:xfrm>
              <a:off x="7042798" y="3085649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1" name="אליפסה 60">
              <a:extLst>
                <a:ext uri="{FF2B5EF4-FFF2-40B4-BE49-F238E27FC236}">
                  <a16:creationId xmlns:a16="http://schemas.microsoft.com/office/drawing/2014/main" id="{EBF4DC2E-A7BC-C3CA-309E-E38B019F0582}"/>
                </a:ext>
              </a:extLst>
            </p:cNvPr>
            <p:cNvSpPr/>
            <p:nvPr/>
          </p:nvSpPr>
          <p:spPr>
            <a:xfrm>
              <a:off x="7042798" y="3886963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2" name="אליפסה 61">
              <a:extLst>
                <a:ext uri="{FF2B5EF4-FFF2-40B4-BE49-F238E27FC236}">
                  <a16:creationId xmlns:a16="http://schemas.microsoft.com/office/drawing/2014/main" id="{FC3064CC-7443-C976-D3B0-EC97A57FE9A1}"/>
                </a:ext>
              </a:extLst>
            </p:cNvPr>
            <p:cNvSpPr/>
            <p:nvPr/>
          </p:nvSpPr>
          <p:spPr>
            <a:xfrm>
              <a:off x="7042798" y="5531281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3" name="אליפסה 62">
              <a:extLst>
                <a:ext uri="{FF2B5EF4-FFF2-40B4-BE49-F238E27FC236}">
                  <a16:creationId xmlns:a16="http://schemas.microsoft.com/office/drawing/2014/main" id="{2BCE287C-EF0D-7DFB-DDA2-52E2D5B875AC}"/>
                </a:ext>
              </a:extLst>
            </p:cNvPr>
            <p:cNvSpPr/>
            <p:nvPr/>
          </p:nvSpPr>
          <p:spPr>
            <a:xfrm>
              <a:off x="1043868" y="3083978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4" name="אליפסה 63">
              <a:extLst>
                <a:ext uri="{FF2B5EF4-FFF2-40B4-BE49-F238E27FC236}">
                  <a16:creationId xmlns:a16="http://schemas.microsoft.com/office/drawing/2014/main" id="{9FB56D45-7B57-177E-5D04-3DAD18334BC6}"/>
                </a:ext>
              </a:extLst>
            </p:cNvPr>
            <p:cNvSpPr/>
            <p:nvPr/>
          </p:nvSpPr>
          <p:spPr>
            <a:xfrm>
              <a:off x="1045555" y="3889235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5" name="אליפסה 64">
              <a:extLst>
                <a:ext uri="{FF2B5EF4-FFF2-40B4-BE49-F238E27FC236}">
                  <a16:creationId xmlns:a16="http://schemas.microsoft.com/office/drawing/2014/main" id="{F04B739D-7FE1-71C3-B120-C1B0346A65DB}"/>
                </a:ext>
              </a:extLst>
            </p:cNvPr>
            <p:cNvSpPr/>
            <p:nvPr/>
          </p:nvSpPr>
          <p:spPr>
            <a:xfrm>
              <a:off x="1045555" y="4689079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6" name="אליפסה 65">
              <a:extLst>
                <a:ext uri="{FF2B5EF4-FFF2-40B4-BE49-F238E27FC236}">
                  <a16:creationId xmlns:a16="http://schemas.microsoft.com/office/drawing/2014/main" id="{CCF13F52-3424-976A-8379-E1AADA302921}"/>
                </a:ext>
              </a:extLst>
            </p:cNvPr>
            <p:cNvSpPr/>
            <p:nvPr/>
          </p:nvSpPr>
          <p:spPr>
            <a:xfrm>
              <a:off x="1045555" y="5514329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67" name="אליפסה 66">
              <a:extLst>
                <a:ext uri="{FF2B5EF4-FFF2-40B4-BE49-F238E27FC236}">
                  <a16:creationId xmlns:a16="http://schemas.microsoft.com/office/drawing/2014/main" id="{E93EF183-1B5C-0AD1-6BBB-1B70E5FAD5BA}"/>
                </a:ext>
              </a:extLst>
            </p:cNvPr>
            <p:cNvSpPr/>
            <p:nvPr/>
          </p:nvSpPr>
          <p:spPr>
            <a:xfrm>
              <a:off x="1043868" y="1332124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71" name="אליפסה 70">
              <a:extLst>
                <a:ext uri="{FF2B5EF4-FFF2-40B4-BE49-F238E27FC236}">
                  <a16:creationId xmlns:a16="http://schemas.microsoft.com/office/drawing/2014/main" id="{636D7CDD-B374-350D-EB6D-64028DC5A0D7}"/>
                </a:ext>
              </a:extLst>
            </p:cNvPr>
            <p:cNvSpPr/>
            <p:nvPr/>
          </p:nvSpPr>
          <p:spPr>
            <a:xfrm>
              <a:off x="7042798" y="4710393"/>
              <a:ext cx="579600" cy="577718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ln>
                  <a:solidFill>
                    <a:schemeClr val="accent6">
                      <a:lumMod val="75000"/>
                    </a:schemeClr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78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0B9E3B4-0B9F-4C75-C5DD-BF722C351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>
                <a:latin typeface="Aharoni" panose="02010803020104030203" pitchFamily="2" charset="-79"/>
                <a:cs typeface="Aharoni" panose="02010803020104030203" pitchFamily="2" charset="-79"/>
              </a:rPr>
              <a:t>SugarNESS</a:t>
            </a:r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- Benefits</a:t>
            </a:r>
            <a:endParaRPr lang="he-IL" sz="4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ACD8DD4-910D-57DE-920D-5D01058FD1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2965" y="1810512"/>
            <a:ext cx="6849035" cy="4473374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2000"/>
              </a:spcBef>
            </a:pPr>
            <a:r>
              <a:rPr lang="en-US" sz="3200" b="1" dirty="0">
                <a:latin typeface="+mn-lt"/>
              </a:rPr>
              <a:t>Perfect for many other products: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80-120% of sugar</a:t>
            </a:r>
          </a:p>
          <a:p>
            <a:pPr>
              <a:lnSpc>
                <a:spcPct val="120000"/>
              </a:lnSpc>
              <a:spcBef>
                <a:spcPts val="2000"/>
              </a:spcBef>
            </a:pPr>
            <a:r>
              <a:rPr lang="en-US" sz="3200" b="1" dirty="0">
                <a:latin typeface="+mn-lt"/>
              </a:rPr>
              <a:t>Fill Factor of 1 ( weight &amp; volume)</a:t>
            </a:r>
          </a:p>
          <a:p>
            <a:pPr>
              <a:lnSpc>
                <a:spcPct val="120000"/>
              </a:lnSpc>
              <a:spcBef>
                <a:spcPts val="2000"/>
              </a:spcBef>
            </a:pPr>
            <a:r>
              <a:rPr lang="en-US" sz="3200" b="1" dirty="0">
                <a:latin typeface="+mn-lt"/>
              </a:rPr>
              <a:t>Works perfect in both: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water-based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oil-based environments</a:t>
            </a:r>
          </a:p>
          <a:p>
            <a:pPr>
              <a:lnSpc>
                <a:spcPct val="120000"/>
              </a:lnSpc>
              <a:spcBef>
                <a:spcPts val="2000"/>
              </a:spcBef>
            </a:pPr>
            <a:r>
              <a:rPr lang="en-US" sz="3200" b="1" dirty="0">
                <a:latin typeface="+mn-lt"/>
              </a:rPr>
              <a:t>In market today</a:t>
            </a:r>
            <a:endParaRPr lang="he-IL" dirty="0"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דיו 2">
                <a:extLst>
                  <a:ext uri="{FF2B5EF4-FFF2-40B4-BE49-F238E27FC236}">
                    <a16:creationId xmlns:a16="http://schemas.microsoft.com/office/drawing/2014/main" id="{0DD183EF-40F3-0A46-C9A5-10B4246673BA}"/>
                  </a:ext>
                </a:extLst>
              </p14:cNvPr>
              <p14:cNvContentPartPr/>
              <p14:nvPr/>
            </p14:nvContentPartPr>
            <p14:xfrm>
              <a:off x="8295758" y="5430097"/>
              <a:ext cx="41760" cy="19440"/>
            </p14:xfrm>
          </p:contentPart>
        </mc:Choice>
        <mc:Fallback xmlns="">
          <p:pic>
            <p:nvPicPr>
              <p:cNvPr id="3" name="דיו 2">
                <a:extLst>
                  <a:ext uri="{FF2B5EF4-FFF2-40B4-BE49-F238E27FC236}">
                    <a16:creationId xmlns:a16="http://schemas.microsoft.com/office/drawing/2014/main" id="{0DD183EF-40F3-0A46-C9A5-10B4246673B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86758" y="5421261"/>
                <a:ext cx="59400" cy="36759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תמונה 9" descr="תמונה שמכילה נשנוש, ממתקים, קינוח, מאפים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2F2A0C07-C227-DA2F-E0D5-33167431E24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86" y="1296911"/>
            <a:ext cx="4986975" cy="498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14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A48FC61-AAD5-0E14-0235-E2C4C9C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Sugar Reduction Market</a:t>
            </a:r>
            <a:endParaRPr lang="he-IL" dirty="0"/>
          </a:p>
        </p:txBody>
      </p:sp>
      <p:pic>
        <p:nvPicPr>
          <p:cNvPr id="6" name="תמונה 5" descr="תמונה שמכילה טקסט, צילום מסך, גופן, מותג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208E2C5F-719D-12EE-4249-C896C135D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27" y="2068784"/>
            <a:ext cx="4950669" cy="2582316"/>
          </a:xfrm>
          <a:prstGeom prst="rect">
            <a:avLst/>
          </a:prstGeom>
        </p:spPr>
      </p:pic>
      <p:pic>
        <p:nvPicPr>
          <p:cNvPr id="8" name="תמונה 7" descr="תמונה שמכילה טקסט, צילום מסך, גופן, מספר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A1CEA287-B667-E531-6817-6AD48E22C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641" y="1583945"/>
            <a:ext cx="3713406" cy="2279460"/>
          </a:xfrm>
          <a:prstGeom prst="rect">
            <a:avLst/>
          </a:prstGeom>
        </p:spPr>
      </p:pic>
      <p:pic>
        <p:nvPicPr>
          <p:cNvPr id="10" name="תמונה 9" descr="תמונה שמכילה טקסט, צילום מסך, גופן, סגול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D359319C-9D85-5C75-442E-9B8B42E2C7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583945"/>
            <a:ext cx="7412736" cy="43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63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6781577-C777-D94A-792F-0BF1B8D90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255884"/>
          </a:xfrm>
        </p:spPr>
        <p:txBody>
          <a:bodyPr/>
          <a:lstStyle/>
          <a:p>
            <a:r>
              <a:rPr lang="en-US" dirty="0"/>
              <a:t>With </a:t>
            </a:r>
            <a:r>
              <a:rPr lang="en-US" dirty="0" err="1"/>
              <a:t>SugarNess</a:t>
            </a:r>
            <a:endParaRPr lang="he-IL" dirty="0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95DC05EB-6A77-409D-D8A6-EB45F346F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46839"/>
            <a:ext cx="10515600" cy="204281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Additional Product Lines</a:t>
            </a:r>
          </a:p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+mn-lt"/>
              </a:rPr>
              <a:t>It works great.</a:t>
            </a:r>
            <a:endParaRPr lang="he-IL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" name="תמונה 6" descr="תמונה שמכילה גופן, טקסט, גרפיקה, 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828B6588-B4AC-C8CD-7B27-AABCEBF5D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291" y="1974931"/>
            <a:ext cx="3736853" cy="108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04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F5E1C-A00C-ABAA-8B1C-989F4CF8E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F8BD0B6-600F-B2EE-24B3-457C6533E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Product Line: JO-MO Chocolate</a:t>
            </a:r>
            <a:endParaRPr lang="he-IL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F00242B4-76E0-6DBB-E67D-28EF8A6091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05712"/>
            <a:ext cx="10634472" cy="49871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Based on </a:t>
            </a:r>
            <a:r>
              <a:rPr lang="en-US" b="1" dirty="0" err="1">
                <a:latin typeface="+mn-lt"/>
              </a:rPr>
              <a:t>SugarNess</a:t>
            </a:r>
            <a:r>
              <a:rPr lang="en-US" b="1" dirty="0">
                <a:latin typeface="+mn-lt"/>
              </a:rPr>
              <a:t>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with all the benefits</a:t>
            </a:r>
            <a:endParaRPr lang="en-US" sz="1800" i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Vegan - Avoid sugar in the Lactose</a:t>
            </a:r>
          </a:p>
          <a:p>
            <a:pPr lvl="1"/>
            <a:r>
              <a:rPr lang="en-US" dirty="0">
                <a:latin typeface="+mn-lt"/>
              </a:rPr>
              <a:t>Enriched with Protein</a:t>
            </a:r>
          </a:p>
          <a:p>
            <a:pPr lvl="1"/>
            <a:r>
              <a:rPr lang="en-US" dirty="0">
                <a:latin typeface="+mn-lt"/>
              </a:rPr>
              <a:t>Almonds based</a:t>
            </a:r>
          </a:p>
          <a:p>
            <a:pPr lvl="1"/>
            <a:r>
              <a:rPr lang="en-US" dirty="0">
                <a:latin typeface="+mn-lt"/>
              </a:rPr>
              <a:t>Breakthrough and confidential Production process </a:t>
            </a: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Chocolate styles:</a:t>
            </a:r>
          </a:p>
          <a:p>
            <a:pPr lvl="1"/>
            <a:r>
              <a:rPr lang="en-US" b="1" dirty="0">
                <a:solidFill>
                  <a:srgbClr val="FFC000"/>
                </a:solidFill>
                <a:latin typeface="+mn-lt"/>
              </a:rPr>
              <a:t>White</a:t>
            </a:r>
            <a:r>
              <a:rPr lang="en-US" b="1" dirty="0">
                <a:latin typeface="+mn-lt"/>
              </a:rPr>
              <a:t>, </a:t>
            </a:r>
            <a:r>
              <a:rPr lang="en-US" b="1" dirty="0">
                <a:solidFill>
                  <a:srgbClr val="996600"/>
                </a:solidFill>
                <a:latin typeface="+mn-lt"/>
              </a:rPr>
              <a:t>Milk</a:t>
            </a:r>
            <a:r>
              <a:rPr lang="en-US" b="1" dirty="0">
                <a:latin typeface="+mn-lt"/>
              </a:rPr>
              <a:t>, </a:t>
            </a:r>
            <a:r>
              <a:rPr lang="en-US" b="1" dirty="0">
                <a:solidFill>
                  <a:srgbClr val="663300"/>
                </a:solidFill>
                <a:latin typeface="+mn-lt"/>
              </a:rPr>
              <a:t>Dark, Extra-Dark, Ultra-Dark</a:t>
            </a:r>
          </a:p>
          <a:p>
            <a:pPr lvl="1"/>
            <a:r>
              <a:rPr lang="en-US" dirty="0">
                <a:latin typeface="+mn-lt"/>
              </a:rPr>
              <a:t>Bars, Spread, Dragée, Chips (F)</a:t>
            </a:r>
          </a:p>
        </p:txBody>
      </p:sp>
      <p:pic>
        <p:nvPicPr>
          <p:cNvPr id="7" name="תמונה 6">
            <a:extLst>
              <a:ext uri="{FF2B5EF4-FFF2-40B4-BE49-F238E27FC236}">
                <a16:creationId xmlns:a16="http://schemas.microsoft.com/office/drawing/2014/main" id="{28117D00-952F-4F1B-BCA7-6081A91A85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752" y="1316736"/>
            <a:ext cx="3711386" cy="4919442"/>
          </a:xfrm>
          <a:prstGeom prst="rect">
            <a:avLst/>
          </a:prstGeom>
        </p:spPr>
      </p:pic>
      <p:pic>
        <p:nvPicPr>
          <p:cNvPr id="3" name="תמונה 2" descr="תמונה שמכילה גופן, טקסט, גרפיקה, 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890D4370-172F-9CE1-7871-3034E71C7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7" y="1505712"/>
            <a:ext cx="1663863" cy="48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7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CD2BD-AF82-2812-BFB8-6CDE793E0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 descr="תמונה שמכילה טקסט, צבעוני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37759950-5C77-1F40-226D-15BBFD75D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0556"/>
            <a:ext cx="12192000" cy="3916887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3DF58F18-2013-D579-C4E8-0877936E2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JO-MO Chocolate Product Line</a:t>
            </a:r>
            <a:endParaRPr lang="he-IL" dirty="0"/>
          </a:p>
        </p:txBody>
      </p:sp>
      <p:pic>
        <p:nvPicPr>
          <p:cNvPr id="17" name="תמונה 16" descr="תמונה שמכילה טקסט, מכסה, מכלים לאחסון מזון, אוכל משומר&#10;&#10;התיאור נוצר באופן אוטומטי">
            <a:extLst>
              <a:ext uri="{FF2B5EF4-FFF2-40B4-BE49-F238E27FC236}">
                <a16:creationId xmlns:a16="http://schemas.microsoft.com/office/drawing/2014/main" id="{41CC3E02-F1E9-2A06-1526-180DFB8D45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0" t="18022" r="16221" b="13430"/>
          <a:stretch/>
        </p:blipFill>
        <p:spPr>
          <a:xfrm>
            <a:off x="11130296" y="4855094"/>
            <a:ext cx="980961" cy="908830"/>
          </a:xfrm>
          <a:prstGeom prst="rect">
            <a:avLst/>
          </a:prstGeom>
        </p:spPr>
      </p:pic>
      <p:grpSp>
        <p:nvGrpSpPr>
          <p:cNvPr id="16" name="קבוצה 15">
            <a:extLst>
              <a:ext uri="{FF2B5EF4-FFF2-40B4-BE49-F238E27FC236}">
                <a16:creationId xmlns:a16="http://schemas.microsoft.com/office/drawing/2014/main" id="{374BC7C0-5DE2-0D37-7679-FB441FA2B199}"/>
              </a:ext>
            </a:extLst>
          </p:cNvPr>
          <p:cNvGrpSpPr/>
          <p:nvPr/>
        </p:nvGrpSpPr>
        <p:grpSpPr>
          <a:xfrm>
            <a:off x="3447738" y="3476339"/>
            <a:ext cx="5186596" cy="3016536"/>
            <a:chOff x="3447738" y="3476339"/>
            <a:chExt cx="5186596" cy="3016536"/>
          </a:xfrm>
        </p:grpSpPr>
        <p:sp>
          <p:nvSpPr>
            <p:cNvPr id="11" name="חץ: ימינה 10">
              <a:extLst>
                <a:ext uri="{FF2B5EF4-FFF2-40B4-BE49-F238E27FC236}">
                  <a16:creationId xmlns:a16="http://schemas.microsoft.com/office/drawing/2014/main" id="{1C1711F9-6665-4151-937A-76FAEB26AB55}"/>
                </a:ext>
              </a:extLst>
            </p:cNvPr>
            <p:cNvSpPr/>
            <p:nvPr/>
          </p:nvSpPr>
          <p:spPr>
            <a:xfrm rot="10558972">
              <a:off x="6875894" y="5056764"/>
              <a:ext cx="519434" cy="321105"/>
            </a:xfrm>
            <a:prstGeom prst="rightArrow">
              <a:avLst>
                <a:gd name="adj1" fmla="val 44118"/>
                <a:gd name="adj2" fmla="val 75000"/>
              </a:avLst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2" name="מלבן 11">
              <a:extLst>
                <a:ext uri="{FF2B5EF4-FFF2-40B4-BE49-F238E27FC236}">
                  <a16:creationId xmlns:a16="http://schemas.microsoft.com/office/drawing/2014/main" id="{22BA4BED-9102-76F0-50AA-6C568522E004}"/>
                </a:ext>
              </a:extLst>
            </p:cNvPr>
            <p:cNvSpPr/>
            <p:nvPr/>
          </p:nvSpPr>
          <p:spPr>
            <a:xfrm rot="21422994">
              <a:off x="7295248" y="4928340"/>
              <a:ext cx="881879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400" b="1" dirty="0">
                  <a:ln/>
                  <a:solidFill>
                    <a:schemeClr val="accent4"/>
                  </a:solidFill>
                </a:rPr>
                <a:t>8.5g</a:t>
              </a:r>
              <a:endParaRPr lang="he-IL" sz="2400" b="1" cap="none" spc="0" dirty="0">
                <a:ln/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13" name="מלבן 12">
              <a:extLst>
                <a:ext uri="{FF2B5EF4-FFF2-40B4-BE49-F238E27FC236}">
                  <a16:creationId xmlns:a16="http://schemas.microsoft.com/office/drawing/2014/main" id="{FC842DA1-08C4-0E55-C7D5-7E4FCBE33E80}"/>
                </a:ext>
              </a:extLst>
            </p:cNvPr>
            <p:cNvSpPr/>
            <p:nvPr/>
          </p:nvSpPr>
          <p:spPr>
            <a:xfrm>
              <a:off x="3447738" y="4324662"/>
              <a:ext cx="5186596" cy="506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pic>
          <p:nvPicPr>
            <p:cNvPr id="9" name="תמונה 8" descr="תמונה שמכילה צילום מסך&#10;&#10;תוכן בינה מלאכותית גנרטיבית עשוי להיות שגוי.">
              <a:extLst>
                <a:ext uri="{FF2B5EF4-FFF2-40B4-BE49-F238E27FC236}">
                  <a16:creationId xmlns:a16="http://schemas.microsoft.com/office/drawing/2014/main" id="{A0303894-B500-5E5F-7B1F-16D50462B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3626" y="3476339"/>
              <a:ext cx="1731364" cy="3016536"/>
            </a:xfrm>
            <a:prstGeom prst="rect">
              <a:avLst/>
            </a:prstGeom>
          </p:spPr>
        </p:pic>
        <p:sp>
          <p:nvSpPr>
            <p:cNvPr id="15" name="מלבן 14">
              <a:extLst>
                <a:ext uri="{FF2B5EF4-FFF2-40B4-BE49-F238E27FC236}">
                  <a16:creationId xmlns:a16="http://schemas.microsoft.com/office/drawing/2014/main" id="{EA8D54A1-475E-B5FF-0E13-24313349FB07}"/>
                </a:ext>
              </a:extLst>
            </p:cNvPr>
            <p:cNvSpPr/>
            <p:nvPr/>
          </p:nvSpPr>
          <p:spPr>
            <a:xfrm rot="21422994">
              <a:off x="6917534" y="4423426"/>
              <a:ext cx="1489311" cy="6848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en-US" sz="2400" b="1" dirty="0">
                  <a:ln/>
                  <a:solidFill>
                    <a:schemeClr val="accent4"/>
                  </a:solidFill>
                </a:rPr>
                <a:t>Portion</a:t>
              </a:r>
            </a:p>
            <a:p>
              <a:pPr algn="ctr">
                <a:lnSpc>
                  <a:spcPts val="1500"/>
                </a:lnSpc>
              </a:pPr>
              <a:r>
                <a:rPr lang="en-US" sz="2400" b="1" dirty="0">
                  <a:ln/>
                  <a:solidFill>
                    <a:schemeClr val="accent4"/>
                  </a:solidFill>
                </a:rPr>
                <a:t>Control</a:t>
              </a:r>
              <a:endParaRPr lang="he-IL" sz="2400" b="1" cap="none" spc="0" dirty="0">
                <a:ln/>
                <a:solidFill>
                  <a:schemeClr val="accent4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86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4CE92-39D7-8CED-7C7C-0406EF93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קבוצה 80">
            <a:extLst>
              <a:ext uri="{FF2B5EF4-FFF2-40B4-BE49-F238E27FC236}">
                <a16:creationId xmlns:a16="http://schemas.microsoft.com/office/drawing/2014/main" id="{29D3C716-71ED-B436-5604-39E3BDD006C1}"/>
              </a:ext>
            </a:extLst>
          </p:cNvPr>
          <p:cNvGrpSpPr/>
          <p:nvPr/>
        </p:nvGrpSpPr>
        <p:grpSpPr>
          <a:xfrm>
            <a:off x="6102797" y="3822537"/>
            <a:ext cx="5894833" cy="2485368"/>
            <a:chOff x="6102797" y="3822537"/>
            <a:chExt cx="5894833" cy="2485368"/>
          </a:xfrm>
        </p:grpSpPr>
        <p:sp>
          <p:nvSpPr>
            <p:cNvPr id="4" name="מלבן 3">
              <a:extLst>
                <a:ext uri="{FF2B5EF4-FFF2-40B4-BE49-F238E27FC236}">
                  <a16:creationId xmlns:a16="http://schemas.microsoft.com/office/drawing/2014/main" id="{12F09A5F-3026-5C0B-2819-B55FC256D1A2}"/>
                </a:ext>
              </a:extLst>
            </p:cNvPr>
            <p:cNvSpPr/>
            <p:nvPr/>
          </p:nvSpPr>
          <p:spPr>
            <a:xfrm>
              <a:off x="6102797" y="3822537"/>
              <a:ext cx="5894833" cy="2485368"/>
            </a:xfrm>
            <a:prstGeom prst="rect">
              <a:avLst/>
            </a:prstGeom>
            <a:solidFill>
              <a:srgbClr val="CBED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79" name="אליפסה 78">
              <a:extLst>
                <a:ext uri="{FF2B5EF4-FFF2-40B4-BE49-F238E27FC236}">
                  <a16:creationId xmlns:a16="http://schemas.microsoft.com/office/drawing/2014/main" id="{D9356528-4D75-C820-3771-430CB972C790}"/>
                </a:ext>
              </a:extLst>
            </p:cNvPr>
            <p:cNvSpPr/>
            <p:nvPr/>
          </p:nvSpPr>
          <p:spPr>
            <a:xfrm>
              <a:off x="8723547" y="5121336"/>
              <a:ext cx="1907315" cy="743915"/>
            </a:xfrm>
            <a:prstGeom prst="ellipse">
              <a:avLst/>
            </a:prstGeom>
            <a:solidFill>
              <a:srgbClr val="EBF5FF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>
                <a:lnSpc>
                  <a:spcPts val="1600"/>
                </a:lnSpc>
              </a:pPr>
              <a:r>
                <a:rPr lang="en-US" dirty="0">
                  <a:solidFill>
                    <a:schemeClr val="accent1">
                      <a:lumMod val="75000"/>
                    </a:schemeClr>
                  </a:solidFill>
                </a:rPr>
                <a:t>Natural </a:t>
              </a:r>
              <a:r>
                <a:rPr lang="en-US" sz="2000" dirty="0">
                  <a:solidFill>
                    <a:schemeClr val="accent1">
                      <a:lumMod val="75000"/>
                    </a:schemeClr>
                  </a:solidFill>
                </a:rPr>
                <a:t>Stevia, Monk Fruit</a:t>
              </a:r>
              <a:endParaRPr lang="he-IL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אליפסה 9">
              <a:extLst>
                <a:ext uri="{FF2B5EF4-FFF2-40B4-BE49-F238E27FC236}">
                  <a16:creationId xmlns:a16="http://schemas.microsoft.com/office/drawing/2014/main" id="{CB912A9B-270D-74E2-1699-36F41E8C7780}"/>
                </a:ext>
              </a:extLst>
            </p:cNvPr>
            <p:cNvSpPr/>
            <p:nvPr/>
          </p:nvSpPr>
          <p:spPr>
            <a:xfrm>
              <a:off x="7290977" y="4738925"/>
              <a:ext cx="2017818" cy="614166"/>
            </a:xfrm>
            <a:prstGeom prst="ellipse">
              <a:avLst/>
            </a:prstGeom>
            <a:solidFill>
              <a:srgbClr val="EBF5FF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800" dirty="0">
                  <a:solidFill>
                    <a:schemeClr val="accent1">
                      <a:lumMod val="75000"/>
                    </a:schemeClr>
                  </a:solidFill>
                </a:rPr>
                <a:t>Polyols</a:t>
              </a:r>
              <a:endParaRPr lang="he-IL" sz="2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8" name="אליפסה 67">
              <a:extLst>
                <a:ext uri="{FF2B5EF4-FFF2-40B4-BE49-F238E27FC236}">
                  <a16:creationId xmlns:a16="http://schemas.microsoft.com/office/drawing/2014/main" id="{890BC2AD-F0A6-46CB-6B79-EA15DD464252}"/>
                </a:ext>
              </a:extLst>
            </p:cNvPr>
            <p:cNvSpPr/>
            <p:nvPr/>
          </p:nvSpPr>
          <p:spPr>
            <a:xfrm>
              <a:off x="8299886" y="4154648"/>
              <a:ext cx="2064058" cy="766137"/>
            </a:xfrm>
            <a:prstGeom prst="ellipse">
              <a:avLst/>
            </a:prstGeom>
            <a:solidFill>
              <a:srgbClr val="EBF5FF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lnSpc>
                  <a:spcPts val="2000"/>
                </a:lnSpc>
                <a:spcBef>
                  <a:spcPts val="600"/>
                </a:spcBef>
              </a:pPr>
              <a:r>
                <a:rPr lang="en-US" sz="2800" dirty="0">
                  <a:solidFill>
                    <a:schemeClr val="accent1">
                      <a:lumMod val="75000"/>
                    </a:schemeClr>
                  </a:solidFill>
                </a:rPr>
                <a:t>Sweet Proteins</a:t>
              </a:r>
              <a:endParaRPr lang="he-IL" sz="2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5" name="אליפסה 74">
              <a:extLst>
                <a:ext uri="{FF2B5EF4-FFF2-40B4-BE49-F238E27FC236}">
                  <a16:creationId xmlns:a16="http://schemas.microsoft.com/office/drawing/2014/main" id="{01647A63-1F6F-6521-4B08-7BDFD792D6E7}"/>
                </a:ext>
              </a:extLst>
            </p:cNvPr>
            <p:cNvSpPr/>
            <p:nvPr/>
          </p:nvSpPr>
          <p:spPr>
            <a:xfrm>
              <a:off x="10002214" y="4537717"/>
              <a:ext cx="1725309" cy="766137"/>
            </a:xfrm>
            <a:prstGeom prst="ellipse">
              <a:avLst/>
            </a:prstGeom>
            <a:solidFill>
              <a:srgbClr val="EBF5FF"/>
            </a:solidFill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800" dirty="0">
                  <a:solidFill>
                    <a:schemeClr val="accent1">
                      <a:lumMod val="75000"/>
                    </a:schemeClr>
                  </a:solidFill>
                </a:rPr>
                <a:t>Simple</a:t>
              </a:r>
            </a:p>
            <a:p>
              <a:pPr algn="ctr">
                <a:lnSpc>
                  <a:spcPts val="2000"/>
                </a:lnSpc>
              </a:pPr>
              <a:r>
                <a:rPr lang="en-US" sz="2800" dirty="0">
                  <a:solidFill>
                    <a:schemeClr val="accent1">
                      <a:lumMod val="75000"/>
                    </a:schemeClr>
                  </a:solidFill>
                </a:rPr>
                <a:t>Blends</a:t>
              </a:r>
              <a:endParaRPr lang="he-IL" sz="2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כותרת 1">
            <a:extLst>
              <a:ext uri="{FF2B5EF4-FFF2-40B4-BE49-F238E27FC236}">
                <a16:creationId xmlns:a16="http://schemas.microsoft.com/office/drawing/2014/main" id="{D7F8A7E0-B157-8A33-899D-CB8AE242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Global sugar free Chocolate Market</a:t>
            </a:r>
            <a:endParaRPr lang="he-IL" dirty="0"/>
          </a:p>
        </p:txBody>
      </p:sp>
      <p:grpSp>
        <p:nvGrpSpPr>
          <p:cNvPr id="80" name="קבוצה 79">
            <a:extLst>
              <a:ext uri="{FF2B5EF4-FFF2-40B4-BE49-F238E27FC236}">
                <a16:creationId xmlns:a16="http://schemas.microsoft.com/office/drawing/2014/main" id="{67EF78BC-1AB4-3E21-DAF6-9CBE7BCDF282}"/>
              </a:ext>
            </a:extLst>
          </p:cNvPr>
          <p:cNvGrpSpPr/>
          <p:nvPr/>
        </p:nvGrpSpPr>
        <p:grpSpPr>
          <a:xfrm>
            <a:off x="284228" y="3840709"/>
            <a:ext cx="5815285" cy="2464139"/>
            <a:chOff x="284228" y="3840709"/>
            <a:chExt cx="5815285" cy="2464139"/>
          </a:xfrm>
        </p:grpSpPr>
        <p:sp>
          <p:nvSpPr>
            <p:cNvPr id="36" name="מלבן 35">
              <a:extLst>
                <a:ext uri="{FF2B5EF4-FFF2-40B4-BE49-F238E27FC236}">
                  <a16:creationId xmlns:a16="http://schemas.microsoft.com/office/drawing/2014/main" id="{ADE8F2F6-78A1-7EE9-7B3E-37E7744524EB}"/>
                </a:ext>
              </a:extLst>
            </p:cNvPr>
            <p:cNvSpPr/>
            <p:nvPr/>
          </p:nvSpPr>
          <p:spPr>
            <a:xfrm>
              <a:off x="284228" y="3840709"/>
              <a:ext cx="5815285" cy="2464139"/>
            </a:xfrm>
            <a:prstGeom prst="rect">
              <a:avLst/>
            </a:prstGeom>
            <a:solidFill>
              <a:srgbClr val="FF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67" name="אליפסה 66">
              <a:extLst>
                <a:ext uri="{FF2B5EF4-FFF2-40B4-BE49-F238E27FC236}">
                  <a16:creationId xmlns:a16="http://schemas.microsoft.com/office/drawing/2014/main" id="{A56986D5-1C3E-8D96-4540-64F8DF412585}"/>
                </a:ext>
              </a:extLst>
            </p:cNvPr>
            <p:cNvSpPr/>
            <p:nvPr/>
          </p:nvSpPr>
          <p:spPr>
            <a:xfrm>
              <a:off x="1780556" y="4709575"/>
              <a:ext cx="2268512" cy="722929"/>
            </a:xfrm>
            <a:prstGeom prst="ellipse">
              <a:avLst/>
            </a:prstGeom>
            <a:solidFill>
              <a:srgbClr val="FFE89F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lnSpc>
                  <a:spcPts val="2000"/>
                </a:lnSpc>
                <a:spcBef>
                  <a:spcPts val="1800"/>
                </a:spcBef>
              </a:pPr>
              <a:r>
                <a:rPr lang="en-US" sz="2400" dirty="0">
                  <a:solidFill>
                    <a:srgbClr val="FF0000"/>
                  </a:solidFill>
                </a:rPr>
                <a:t>Synthetic Super</a:t>
              </a:r>
              <a:endParaRPr lang="he-IL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2" name="קבוצה 81">
            <a:extLst>
              <a:ext uri="{FF2B5EF4-FFF2-40B4-BE49-F238E27FC236}">
                <a16:creationId xmlns:a16="http://schemas.microsoft.com/office/drawing/2014/main" id="{872B7F41-7CF0-E6C0-BA41-18E4D24A99EC}"/>
              </a:ext>
            </a:extLst>
          </p:cNvPr>
          <p:cNvGrpSpPr/>
          <p:nvPr/>
        </p:nvGrpSpPr>
        <p:grpSpPr>
          <a:xfrm>
            <a:off x="6103739" y="1170671"/>
            <a:ext cx="5894834" cy="2633694"/>
            <a:chOff x="6103739" y="1170671"/>
            <a:chExt cx="5894834" cy="2633694"/>
          </a:xfrm>
        </p:grpSpPr>
        <p:sp>
          <p:nvSpPr>
            <p:cNvPr id="73" name="מלבן 72">
              <a:extLst>
                <a:ext uri="{FF2B5EF4-FFF2-40B4-BE49-F238E27FC236}">
                  <a16:creationId xmlns:a16="http://schemas.microsoft.com/office/drawing/2014/main" id="{8E36D161-FBEB-8706-759E-BD709A52975F}"/>
                </a:ext>
              </a:extLst>
            </p:cNvPr>
            <p:cNvSpPr/>
            <p:nvPr/>
          </p:nvSpPr>
          <p:spPr>
            <a:xfrm>
              <a:off x="6103739" y="1170671"/>
              <a:ext cx="5894834" cy="263369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69" name="אליפסה 68">
              <a:extLst>
                <a:ext uri="{FF2B5EF4-FFF2-40B4-BE49-F238E27FC236}">
                  <a16:creationId xmlns:a16="http://schemas.microsoft.com/office/drawing/2014/main" id="{D386234F-0EA3-1F57-3C49-4E52DF66C8A0}"/>
                </a:ext>
              </a:extLst>
            </p:cNvPr>
            <p:cNvSpPr/>
            <p:nvPr/>
          </p:nvSpPr>
          <p:spPr>
            <a:xfrm>
              <a:off x="8772953" y="2336692"/>
              <a:ext cx="2151560" cy="948676"/>
            </a:xfrm>
            <a:prstGeom prst="ellipse">
              <a:avLst/>
            </a:prstGeom>
            <a:solidFill>
              <a:srgbClr val="CDFFE4"/>
            </a:solidFill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r>
                <a:rPr lang="en-US" sz="2000" b="1" dirty="0">
                  <a:solidFill>
                    <a:schemeClr val="accent6">
                      <a:lumMod val="50000"/>
                    </a:schemeClr>
                  </a:solidFill>
                </a:rPr>
                <a:t>Rare:</a:t>
              </a:r>
              <a:endParaRPr lang="he-IL" sz="20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algn="ctr" rtl="0">
                <a:lnSpc>
                  <a:spcPts val="1800"/>
                </a:lnSpc>
              </a:pPr>
              <a:r>
                <a:rPr lang="en-US" sz="2000" dirty="0">
                  <a:solidFill>
                    <a:schemeClr val="accent6">
                      <a:lumMod val="50000"/>
                    </a:schemeClr>
                  </a:solidFill>
                </a:rPr>
                <a:t>Allulose, Tagatose</a:t>
              </a:r>
              <a:endParaRPr lang="he-IL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" name="אליפסה 2">
              <a:extLst>
                <a:ext uri="{FF2B5EF4-FFF2-40B4-BE49-F238E27FC236}">
                  <a16:creationId xmlns:a16="http://schemas.microsoft.com/office/drawing/2014/main" id="{6ADEFB01-447F-3B17-9825-DEC209513588}"/>
                </a:ext>
              </a:extLst>
            </p:cNvPr>
            <p:cNvSpPr/>
            <p:nvPr/>
          </p:nvSpPr>
          <p:spPr>
            <a:xfrm>
              <a:off x="8070972" y="1504910"/>
              <a:ext cx="2151560" cy="948676"/>
            </a:xfrm>
            <a:prstGeom prst="ellipse">
              <a:avLst/>
            </a:prstGeom>
            <a:solidFill>
              <a:srgbClr val="CDFFE4"/>
            </a:solidFill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graphicFrame>
          <p:nvGraphicFramePr>
            <p:cNvPr id="77" name="אובייקט 76">
              <a:extLst>
                <a:ext uri="{FF2B5EF4-FFF2-40B4-BE49-F238E27FC236}">
                  <a16:creationId xmlns:a16="http://schemas.microsoft.com/office/drawing/2014/main" id="{100BF73F-3C97-3CC8-C024-AF80C89E253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164120"/>
                </p:ext>
              </p:extLst>
            </p:nvPr>
          </p:nvGraphicFramePr>
          <p:xfrm>
            <a:off x="8281254" y="1747104"/>
            <a:ext cx="1749864" cy="464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Acrobat Document" r:id="rId4" imgW="10744200" imgH="2857029" progId="Acrobat.Document.DC">
                    <p:embed/>
                  </p:oleObj>
                </mc:Choice>
                <mc:Fallback>
                  <p:oleObj name="Acrobat Document" r:id="rId4" imgW="10744200" imgH="2857029" progId="Acrobat.Document.DC">
                    <p:embed/>
                    <p:pic>
                      <p:nvPicPr>
                        <p:cNvPr id="77" name="אובייקט 76">
                          <a:extLst>
                            <a:ext uri="{FF2B5EF4-FFF2-40B4-BE49-F238E27FC236}">
                              <a16:creationId xmlns:a16="http://schemas.microsoft.com/office/drawing/2014/main" id="{100BF73F-3C97-3CC8-C024-AF80C89E253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8281254" y="1747104"/>
                          <a:ext cx="1749864" cy="4642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57" name="Picture 2">
            <a:extLst>
              <a:ext uri="{FF2B5EF4-FFF2-40B4-BE49-F238E27FC236}">
                <a16:creationId xmlns:a16="http://schemas.microsoft.com/office/drawing/2014/main" id="{272AB4EF-EBF3-C6A8-9728-E2D82CA6C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0940" y="3124761"/>
            <a:ext cx="408675" cy="40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תיבת טקסט 6">
            <a:extLst>
              <a:ext uri="{FF2B5EF4-FFF2-40B4-BE49-F238E27FC236}">
                <a16:creationId xmlns:a16="http://schemas.microsoft.com/office/drawing/2014/main" id="{20ECA509-AA94-F9AE-012F-508626D81462}"/>
              </a:ext>
            </a:extLst>
          </p:cNvPr>
          <p:cNvSpPr txBox="1"/>
          <p:nvPr/>
        </p:nvSpPr>
        <p:spPr>
          <a:xfrm>
            <a:off x="11005587" y="3471377"/>
            <a:ext cx="101938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Wellness</a:t>
            </a:r>
            <a:endParaRPr lang="he-IL" dirty="0"/>
          </a:p>
        </p:txBody>
      </p:sp>
      <p:cxnSp>
        <p:nvCxnSpPr>
          <p:cNvPr id="6" name="מחבר חץ ישר 5">
            <a:extLst>
              <a:ext uri="{FF2B5EF4-FFF2-40B4-BE49-F238E27FC236}">
                <a16:creationId xmlns:a16="http://schemas.microsoft.com/office/drawing/2014/main" id="{4F00FB98-83AA-367A-AA91-B8CC8F30206C}"/>
              </a:ext>
            </a:extLst>
          </p:cNvPr>
          <p:cNvCxnSpPr>
            <a:cxnSpLocks/>
          </p:cNvCxnSpPr>
          <p:nvPr/>
        </p:nvCxnSpPr>
        <p:spPr>
          <a:xfrm flipV="1">
            <a:off x="283287" y="3804365"/>
            <a:ext cx="11741682" cy="28787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5" name="קבוצה 84">
            <a:extLst>
              <a:ext uri="{FF2B5EF4-FFF2-40B4-BE49-F238E27FC236}">
                <a16:creationId xmlns:a16="http://schemas.microsoft.com/office/drawing/2014/main" id="{999498CE-2AFC-00F3-FE6C-A61AB069831C}"/>
              </a:ext>
            </a:extLst>
          </p:cNvPr>
          <p:cNvGrpSpPr/>
          <p:nvPr/>
        </p:nvGrpSpPr>
        <p:grpSpPr>
          <a:xfrm>
            <a:off x="291026" y="1170671"/>
            <a:ext cx="5804974" cy="2633694"/>
            <a:chOff x="291026" y="1170671"/>
            <a:chExt cx="5804974" cy="2633694"/>
          </a:xfrm>
        </p:grpSpPr>
        <p:sp>
          <p:nvSpPr>
            <p:cNvPr id="5" name="מלבן 4">
              <a:extLst>
                <a:ext uri="{FF2B5EF4-FFF2-40B4-BE49-F238E27FC236}">
                  <a16:creationId xmlns:a16="http://schemas.microsoft.com/office/drawing/2014/main" id="{434F8A40-8358-2B51-312E-EA9962BA5F7D}"/>
                </a:ext>
              </a:extLst>
            </p:cNvPr>
            <p:cNvSpPr/>
            <p:nvPr/>
          </p:nvSpPr>
          <p:spPr>
            <a:xfrm>
              <a:off x="291026" y="1170671"/>
              <a:ext cx="5804974" cy="2633694"/>
            </a:xfrm>
            <a:prstGeom prst="rect">
              <a:avLst/>
            </a:prstGeom>
            <a:solidFill>
              <a:srgbClr val="FFF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>
                <a:highlight>
                  <a:srgbClr val="FFE89F"/>
                </a:highlight>
              </a:endParaRPr>
            </a:p>
          </p:txBody>
        </p:sp>
        <p:sp>
          <p:nvSpPr>
            <p:cNvPr id="64" name="אליפסה 63">
              <a:extLst>
                <a:ext uri="{FF2B5EF4-FFF2-40B4-BE49-F238E27FC236}">
                  <a16:creationId xmlns:a16="http://schemas.microsoft.com/office/drawing/2014/main" id="{31349DB0-A83E-06AD-CB2F-37EA9A476A10}"/>
                </a:ext>
              </a:extLst>
            </p:cNvPr>
            <p:cNvSpPr/>
            <p:nvPr/>
          </p:nvSpPr>
          <p:spPr>
            <a:xfrm>
              <a:off x="863227" y="1563646"/>
              <a:ext cx="2842577" cy="434356"/>
            </a:xfrm>
            <a:prstGeom prst="ellipse">
              <a:avLst/>
            </a:prstGeom>
            <a:solidFill>
              <a:srgbClr val="FFE89F"/>
            </a:solidFill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400" dirty="0">
                  <a:solidFill>
                    <a:srgbClr val="C00000"/>
                  </a:solidFill>
                </a:rPr>
                <a:t>Natural sugars</a:t>
              </a:r>
              <a:endParaRPr lang="he-IL" sz="2400" dirty="0">
                <a:solidFill>
                  <a:srgbClr val="C00000"/>
                </a:solidFill>
              </a:endParaRPr>
            </a:p>
          </p:txBody>
        </p:sp>
        <p:sp>
          <p:nvSpPr>
            <p:cNvPr id="84" name="אליפסה 83">
              <a:extLst>
                <a:ext uri="{FF2B5EF4-FFF2-40B4-BE49-F238E27FC236}">
                  <a16:creationId xmlns:a16="http://schemas.microsoft.com/office/drawing/2014/main" id="{C4E2C1B5-F00B-5925-3DD0-1B6B908AEE31}"/>
                </a:ext>
              </a:extLst>
            </p:cNvPr>
            <p:cNvSpPr/>
            <p:nvPr/>
          </p:nvSpPr>
          <p:spPr>
            <a:xfrm>
              <a:off x="1443091" y="1926157"/>
              <a:ext cx="2842576" cy="434356"/>
            </a:xfrm>
            <a:prstGeom prst="ellipse">
              <a:avLst/>
            </a:prstGeom>
            <a:solidFill>
              <a:srgbClr val="FFE89F"/>
            </a:solidFill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lnSpc>
                  <a:spcPts val="2000"/>
                </a:lnSpc>
                <a:spcBef>
                  <a:spcPts val="1200"/>
                </a:spcBef>
              </a:pPr>
              <a:r>
                <a:rPr lang="en-US" sz="2400" spc="-150" dirty="0">
                  <a:solidFill>
                    <a:srgbClr val="C00000"/>
                  </a:solidFill>
                </a:rPr>
                <a:t>Synthetic   Super</a:t>
              </a:r>
              <a:endParaRPr lang="he-IL" sz="2400" spc="-150" dirty="0">
                <a:solidFill>
                  <a:srgbClr val="C00000"/>
                </a:solidFill>
              </a:endParaRPr>
            </a:p>
          </p:txBody>
        </p:sp>
        <p:sp>
          <p:nvSpPr>
            <p:cNvPr id="63" name="אליפסה 62">
              <a:extLst>
                <a:ext uri="{FF2B5EF4-FFF2-40B4-BE49-F238E27FC236}">
                  <a16:creationId xmlns:a16="http://schemas.microsoft.com/office/drawing/2014/main" id="{F9656B66-32F3-6357-B16E-B4BB90217310}"/>
                </a:ext>
              </a:extLst>
            </p:cNvPr>
            <p:cNvSpPr/>
            <p:nvPr/>
          </p:nvSpPr>
          <p:spPr>
            <a:xfrm>
              <a:off x="2022954" y="2288668"/>
              <a:ext cx="2842577" cy="434356"/>
            </a:xfrm>
            <a:prstGeom prst="ellipse">
              <a:avLst/>
            </a:prstGeom>
            <a:solidFill>
              <a:srgbClr val="FFE89F"/>
            </a:solidFill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400" dirty="0">
                  <a:solidFill>
                    <a:srgbClr val="C00000"/>
                  </a:solidFill>
                </a:rPr>
                <a:t>Sugar blends</a:t>
              </a:r>
              <a:endParaRPr lang="he-IL" sz="2400" dirty="0">
                <a:solidFill>
                  <a:srgbClr val="C00000"/>
                </a:solidFill>
              </a:endParaRPr>
            </a:p>
          </p:txBody>
        </p:sp>
        <p:sp>
          <p:nvSpPr>
            <p:cNvPr id="66" name="אליפסה 65">
              <a:extLst>
                <a:ext uri="{FF2B5EF4-FFF2-40B4-BE49-F238E27FC236}">
                  <a16:creationId xmlns:a16="http://schemas.microsoft.com/office/drawing/2014/main" id="{AE76765A-3677-652A-C77B-D00B94BD3425}"/>
                </a:ext>
              </a:extLst>
            </p:cNvPr>
            <p:cNvSpPr/>
            <p:nvPr/>
          </p:nvSpPr>
          <p:spPr>
            <a:xfrm>
              <a:off x="2602818" y="2651178"/>
              <a:ext cx="2842577" cy="434356"/>
            </a:xfrm>
            <a:prstGeom prst="ellipse">
              <a:avLst/>
            </a:prstGeom>
            <a:solidFill>
              <a:srgbClr val="FFE89F"/>
            </a:solidFill>
            <a:ln w="317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400" dirty="0">
                  <a:solidFill>
                    <a:srgbClr val="C00000"/>
                  </a:solidFill>
                </a:rPr>
                <a:t>Maltitol</a:t>
              </a:r>
              <a:endParaRPr lang="he-IL" sz="24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תיבת טקסט 33">
            <a:extLst>
              <a:ext uri="{FF2B5EF4-FFF2-40B4-BE49-F238E27FC236}">
                <a16:creationId xmlns:a16="http://schemas.microsoft.com/office/drawing/2014/main" id="{5A05AD8E-DDD2-BAFF-FC00-7912490136F3}"/>
              </a:ext>
            </a:extLst>
          </p:cNvPr>
          <p:cNvSpPr txBox="1"/>
          <p:nvPr/>
        </p:nvSpPr>
        <p:spPr>
          <a:xfrm>
            <a:off x="6200389" y="1505059"/>
            <a:ext cx="657809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Tasty</a:t>
            </a:r>
            <a:endParaRPr lang="he-IL" dirty="0"/>
          </a:p>
        </p:txBody>
      </p:sp>
      <p:pic>
        <p:nvPicPr>
          <p:cNvPr id="32" name="גרפיקה 31">
            <a:extLst>
              <a:ext uri="{FF2B5EF4-FFF2-40B4-BE49-F238E27FC236}">
                <a16:creationId xmlns:a16="http://schemas.microsoft.com/office/drawing/2014/main" id="{5FB3F758-3E90-A17A-A400-AD44C83EBD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19234" y="1196891"/>
            <a:ext cx="420121" cy="420121"/>
          </a:xfrm>
          <a:prstGeom prst="rect">
            <a:avLst/>
          </a:prstGeom>
        </p:spPr>
      </p:pic>
      <p:cxnSp>
        <p:nvCxnSpPr>
          <p:cNvPr id="8" name="מחבר חץ ישר 7">
            <a:extLst>
              <a:ext uri="{FF2B5EF4-FFF2-40B4-BE49-F238E27FC236}">
                <a16:creationId xmlns:a16="http://schemas.microsoft.com/office/drawing/2014/main" id="{38C4E80A-86E5-BB66-CDAB-D9FDAD30407E}"/>
              </a:ext>
            </a:extLst>
          </p:cNvPr>
          <p:cNvCxnSpPr>
            <a:cxnSpLocks/>
          </p:cNvCxnSpPr>
          <p:nvPr/>
        </p:nvCxnSpPr>
        <p:spPr>
          <a:xfrm flipH="1" flipV="1">
            <a:off x="6105739" y="1141884"/>
            <a:ext cx="11942" cy="5149188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4887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1C807-2360-1515-5C08-06AA326F8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210027A-37E5-2344-B0ED-FC124B67F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Sugar Free Chocolate Market</a:t>
            </a:r>
            <a:endParaRPr lang="he-IL" dirty="0"/>
          </a:p>
        </p:txBody>
      </p:sp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D1E40B12-CFF8-A495-1261-C9132C4B6519}"/>
              </a:ext>
            </a:extLst>
          </p:cNvPr>
          <p:cNvSpPr txBox="1"/>
          <p:nvPr/>
        </p:nvSpPr>
        <p:spPr>
          <a:xfrm rot="5400000">
            <a:off x="9633246" y="3189575"/>
            <a:ext cx="4498347" cy="47884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>
              <a:lnSpc>
                <a:spcPts val="1000"/>
              </a:lnSpc>
            </a:pPr>
            <a:r>
              <a:rPr lang="en-US" sz="1000" dirty="0">
                <a:hlinkClick r:id="rId3"/>
              </a:rPr>
              <a:t>Sugar-free Confectionery Market Size Report, 2020-2027 (grandviewresearch.com)</a:t>
            </a:r>
            <a:endParaRPr lang="en-US" sz="1000" dirty="0"/>
          </a:p>
          <a:p>
            <a:pPr algn="l">
              <a:lnSpc>
                <a:spcPts val="1000"/>
              </a:lnSpc>
            </a:pPr>
            <a:r>
              <a:rPr lang="en-US" sz="1000" dirty="0">
                <a:hlinkClick r:id="rId4"/>
              </a:rPr>
              <a:t>How Many People Have Diabetes? – Diabetes Daily</a:t>
            </a:r>
            <a:endParaRPr lang="he-IL" sz="1000" dirty="0"/>
          </a:p>
          <a:p>
            <a:pPr algn="l">
              <a:lnSpc>
                <a:spcPts val="1000"/>
              </a:lnSpc>
            </a:pPr>
            <a:r>
              <a:rPr lang="en-US" sz="1000" dirty="0"/>
              <a:t>International Diabetes Federation (IDF) Diabetes Atlas 2025</a:t>
            </a:r>
          </a:p>
        </p:txBody>
      </p:sp>
      <p:grpSp>
        <p:nvGrpSpPr>
          <p:cNvPr id="11" name="קבוצה 10">
            <a:extLst>
              <a:ext uri="{FF2B5EF4-FFF2-40B4-BE49-F238E27FC236}">
                <a16:creationId xmlns:a16="http://schemas.microsoft.com/office/drawing/2014/main" id="{AB1904C5-9E10-3A50-3D16-FB1E86271E72}"/>
              </a:ext>
            </a:extLst>
          </p:cNvPr>
          <p:cNvGrpSpPr/>
          <p:nvPr/>
        </p:nvGrpSpPr>
        <p:grpSpPr>
          <a:xfrm>
            <a:off x="394937" y="1296175"/>
            <a:ext cx="11123543" cy="1365988"/>
            <a:chOff x="399194" y="2292096"/>
            <a:chExt cx="11123543" cy="1609828"/>
          </a:xfrm>
        </p:grpSpPr>
        <p:sp>
          <p:nvSpPr>
            <p:cNvPr id="6" name="מלבן: פינות מעוגלות 5">
              <a:extLst>
                <a:ext uri="{FF2B5EF4-FFF2-40B4-BE49-F238E27FC236}">
                  <a16:creationId xmlns:a16="http://schemas.microsoft.com/office/drawing/2014/main" id="{C31E54EB-4673-32AD-F842-E0A2C75C5303}"/>
                </a:ext>
              </a:extLst>
            </p:cNvPr>
            <p:cNvSpPr/>
            <p:nvPr/>
          </p:nvSpPr>
          <p:spPr>
            <a:xfrm>
              <a:off x="399194" y="2292096"/>
              <a:ext cx="11123543" cy="16098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l" rtl="0"/>
              <a:r>
                <a:rPr lang="en-US" sz="2000" dirty="0">
                  <a:solidFill>
                    <a:schemeClr val="tx1"/>
                  </a:solidFill>
                </a:rPr>
                <a:t>                                                                Chocolate sugar-free confectionery:</a:t>
              </a:r>
            </a:p>
            <a:p>
              <a:pPr algn="l" rtl="0">
                <a:lnSpc>
                  <a:spcPts val="2400"/>
                </a:lnSpc>
              </a:pPr>
              <a:r>
                <a:rPr lang="en-US" sz="2000" dirty="0">
                  <a:solidFill>
                    <a:schemeClr val="tx1"/>
                  </a:solidFill>
                </a:rPr>
                <a:t>                                                                    - </a:t>
              </a:r>
              <a:r>
                <a:rPr lang="en-US" sz="2000" dirty="0">
                  <a:solidFill>
                    <a:schemeClr val="accent6">
                      <a:lumMod val="50000"/>
                    </a:schemeClr>
                  </a:solidFill>
                </a:rPr>
                <a:t>Global: Size  2.7B$,     CAGR 5.1% </a:t>
              </a:r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1400" dirty="0">
                  <a:solidFill>
                    <a:schemeClr val="accent6">
                      <a:lumMod val="50000"/>
                    </a:schemeClr>
                  </a:solidFill>
                </a:rPr>
                <a:t>(in 2025)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algn="l" rtl="0">
                <a:lnSpc>
                  <a:spcPts val="2400"/>
                </a:lnSpc>
              </a:pPr>
              <a:r>
                <a:rPr lang="en-US" sz="2000" dirty="0">
                  <a:solidFill>
                    <a:schemeClr val="accent6">
                      <a:lumMod val="50000"/>
                    </a:schemeClr>
                  </a:solidFill>
                </a:rPr>
                <a:t>                                                                    - </a:t>
              </a:r>
              <a:r>
                <a:rPr lang="en-US" sz="2000" dirty="0">
                  <a:solidFill>
                    <a:schemeClr val="tx1"/>
                  </a:solidFill>
                </a:rPr>
                <a:t>US:        Size 827M$,   CAGR 5.3%</a:t>
              </a:r>
            </a:p>
            <a:p>
              <a:pPr algn="l" rtl="0">
                <a:lnSpc>
                  <a:spcPts val="2400"/>
                </a:lnSpc>
              </a:pPr>
              <a:r>
                <a:rPr lang="en-US" sz="2000" dirty="0">
                  <a:solidFill>
                    <a:schemeClr val="tx1"/>
                  </a:solidFill>
                </a:rPr>
                <a:t>                                                                    - UK:        Size 106M$</a:t>
              </a:r>
              <a:r>
                <a:rPr lang="en-US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1400" dirty="0">
                  <a:solidFill>
                    <a:schemeClr val="accent6">
                      <a:lumMod val="50000"/>
                    </a:schemeClr>
                  </a:solidFill>
                </a:rPr>
                <a:t>   </a:t>
              </a:r>
              <a:endParaRPr lang="he-IL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8" name="אליפסה 7">
              <a:extLst>
                <a:ext uri="{FF2B5EF4-FFF2-40B4-BE49-F238E27FC236}">
                  <a16:creationId xmlns:a16="http://schemas.microsoft.com/office/drawing/2014/main" id="{515AD1E5-F23D-A46E-5D78-ECEC5D240966}"/>
                </a:ext>
              </a:extLst>
            </p:cNvPr>
            <p:cNvSpPr/>
            <p:nvPr/>
          </p:nvSpPr>
          <p:spPr>
            <a:xfrm>
              <a:off x="2613149" y="2292096"/>
              <a:ext cx="1073426" cy="16098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7" name="מלבן: פינות מעוגלות 6">
              <a:extLst>
                <a:ext uri="{FF2B5EF4-FFF2-40B4-BE49-F238E27FC236}">
                  <a16:creationId xmlns:a16="http://schemas.microsoft.com/office/drawing/2014/main" id="{6BB5C4DD-BB06-21FF-66A3-9A53AE158F19}"/>
                </a:ext>
              </a:extLst>
            </p:cNvPr>
            <p:cNvSpPr/>
            <p:nvPr/>
          </p:nvSpPr>
          <p:spPr>
            <a:xfrm>
              <a:off x="399194" y="2292096"/>
              <a:ext cx="2960232" cy="160982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Market Size</a:t>
              </a:r>
            </a:p>
          </p:txBody>
        </p:sp>
      </p:grpSp>
      <p:pic>
        <p:nvPicPr>
          <p:cNvPr id="4" name="Picture 2" descr="Sugar-Free Snacks Market Size, Share | CAGR of 8.8%">
            <a:extLst>
              <a:ext uri="{FF2B5EF4-FFF2-40B4-BE49-F238E27FC236}">
                <a16:creationId xmlns:a16="http://schemas.microsoft.com/office/drawing/2014/main" id="{4EE9FB1B-FFE5-3B90-964D-7D54326BF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686" y="931643"/>
            <a:ext cx="8814428" cy="511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4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4 -0.13264 L -0.00886 0.1578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45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72000" y="7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סדנת שוקולד | Flashcards">
            <a:extLst>
              <a:ext uri="{FF2B5EF4-FFF2-40B4-BE49-F238E27FC236}">
                <a16:creationId xmlns:a16="http://schemas.microsoft.com/office/drawing/2014/main" id="{EB918D3E-E62E-CB43-A02D-4E6B009EBDE0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4" r="-2" b="3101"/>
          <a:stretch/>
        </p:blipFill>
        <p:spPr bwMode="auto">
          <a:xfrm>
            <a:off x="760164" y="361797"/>
            <a:ext cx="11260138" cy="633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כותרת 1">
            <a:extLst>
              <a:ext uri="{FF2B5EF4-FFF2-40B4-BE49-F238E27FC236}">
                <a16:creationId xmlns:a16="http://schemas.microsoft.com/office/drawing/2014/main" id="{80482269-2952-11E4-E78C-7BA5EB7AE6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6439" y="756645"/>
            <a:ext cx="3097213" cy="250983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Arial Narrow" panose="020B0606020202030204" pitchFamily="34" charset="0"/>
                <a:cs typeface="BN Zikaron" panose="00000400000000000000" pitchFamily="2" charset="-79"/>
              </a:rPr>
              <a:t>Who doesn’t like sweets?</a:t>
            </a:r>
            <a:endParaRPr lang="he-IL" sz="5400" b="1" dirty="0">
              <a:solidFill>
                <a:schemeClr val="tx1"/>
              </a:solidFill>
              <a:latin typeface="Arial Narrow" panose="020B0606020202030204" pitchFamily="34" charset="0"/>
              <a:cs typeface="BN Zikaron" panose="00000400000000000000" pitchFamily="2" charset="-79"/>
            </a:endParaRPr>
          </a:p>
        </p:txBody>
      </p:sp>
      <p:sp>
        <p:nvSpPr>
          <p:cNvPr id="3" name="מלבן 2">
            <a:extLst>
              <a:ext uri="{FF2B5EF4-FFF2-40B4-BE49-F238E27FC236}">
                <a16:creationId xmlns:a16="http://schemas.microsoft.com/office/drawing/2014/main" id="{CBB78313-F6E7-8B56-BDBC-E372FB7E2BE6}"/>
              </a:ext>
            </a:extLst>
          </p:cNvPr>
          <p:cNvSpPr/>
          <p:nvPr/>
        </p:nvSpPr>
        <p:spPr>
          <a:xfrm>
            <a:off x="0" y="5816907"/>
            <a:ext cx="958467" cy="1041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53999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EA6E2F4-A8E6-5958-DD99-5ED3A8811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Product Line: JO-MO Pro</a:t>
            </a:r>
            <a:endParaRPr lang="he-IL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7DCBA1CB-B83C-C1FC-928A-F7CBB39E8A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05712"/>
            <a:ext cx="10634472" cy="49871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Based on JOMO    and sweetening solutions</a:t>
            </a:r>
          </a:p>
          <a:p>
            <a:pPr lvl="1"/>
            <a:r>
              <a:rPr lang="en-US" dirty="0">
                <a:latin typeface="+mn-lt"/>
              </a:rPr>
              <a:t>Sugar free &amp; Vegan</a:t>
            </a:r>
          </a:p>
          <a:p>
            <a:pPr lvl="1"/>
            <a:r>
              <a:rPr lang="en-US" dirty="0">
                <a:latin typeface="+mn-lt"/>
              </a:rPr>
              <a:t>plus Breakthrough production process</a:t>
            </a: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Soy Protein</a:t>
            </a:r>
            <a:r>
              <a:rPr lang="he-IL" b="1" dirty="0">
                <a:latin typeface="+mn-lt"/>
              </a:rPr>
              <a:t> </a:t>
            </a:r>
            <a:endParaRPr lang="en-US" b="1" dirty="0">
              <a:latin typeface="+mn-lt"/>
            </a:endParaRPr>
          </a:p>
          <a:p>
            <a:pPr lvl="1">
              <a:lnSpc>
                <a:spcPct val="100000"/>
              </a:lnSpc>
            </a:pPr>
            <a:r>
              <a:rPr lang="en-US" dirty="0">
                <a:latin typeface="+mn-lt"/>
              </a:rPr>
              <a:t>Complete Protein Sources</a:t>
            </a:r>
          </a:p>
          <a:p>
            <a:pPr lvl="1"/>
            <a:r>
              <a:rPr lang="en-US" dirty="0">
                <a:latin typeface="+mn-lt"/>
              </a:rPr>
              <a:t>Non-GMO</a:t>
            </a: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Unique in:</a:t>
            </a:r>
          </a:p>
          <a:p>
            <a:pPr lvl="1"/>
            <a:r>
              <a:rPr lang="en-US" dirty="0">
                <a:latin typeface="+mn-lt"/>
              </a:rPr>
              <a:t>Texture: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crunchy</a:t>
            </a:r>
            <a:endParaRPr lang="en-US" dirty="0">
              <a:latin typeface="+mn-lt"/>
            </a:endParaRPr>
          </a:p>
          <a:p>
            <a:pPr lvl="1"/>
            <a:r>
              <a:rPr lang="en-US" dirty="0">
                <a:latin typeface="+mn-lt"/>
              </a:rPr>
              <a:t>Ingredients: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sweet</a:t>
            </a:r>
          </a:p>
          <a:p>
            <a:pPr lvl="1"/>
            <a:r>
              <a:rPr lang="en-US" dirty="0">
                <a:latin typeface="+mn-lt"/>
              </a:rPr>
              <a:t>Nutrition facts: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unique</a:t>
            </a:r>
          </a:p>
        </p:txBody>
      </p:sp>
      <p:pic>
        <p:nvPicPr>
          <p:cNvPr id="3" name="תמונה 2" descr="תמונה שמכילה טקסט, צילום מסך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8884F317-8F18-D876-535A-057FAB588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108" y="1505712"/>
            <a:ext cx="2049201" cy="2519151"/>
          </a:xfrm>
          <a:prstGeom prst="rect">
            <a:avLst/>
          </a:prstGeom>
        </p:spPr>
      </p:pic>
      <p:pic>
        <p:nvPicPr>
          <p:cNvPr id="4" name="תמונה 3" descr="תמונה שמכילה גופן, טקסט, גרפיקה, 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6BA9F9E9-FABB-18C3-7989-CAEA2FEA7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609" y="1490722"/>
            <a:ext cx="1782173" cy="510465"/>
          </a:xfrm>
          <a:prstGeom prst="rect">
            <a:avLst/>
          </a:prstGeom>
        </p:spPr>
      </p:pic>
      <p:pic>
        <p:nvPicPr>
          <p:cNvPr id="7" name="תמונה 6" descr="תמונה שמכילה טקסט, גופן, גרפיקה, מספר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D3C31CEE-0E87-099D-6A4F-BC695B240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423" y="1535772"/>
            <a:ext cx="1211555" cy="42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5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6C0D135-3A26-1142-9591-16935D9F8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31096" cy="790435"/>
          </a:xfrm>
        </p:spPr>
        <p:txBody>
          <a:bodyPr/>
          <a:lstStyle/>
          <a:p>
            <a:r>
              <a:rPr lang="en-US" dirty="0"/>
              <a:t>Protein Bars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F05CD916-ECBF-2C28-665E-FA17BB7A98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146494" cy="435133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Calibri "/>
              </a:rPr>
              <a:t>5 Flavors – crunchy with incursions</a:t>
            </a:r>
          </a:p>
          <a:p>
            <a:r>
              <a:rPr lang="en-US" sz="3200" dirty="0">
                <a:latin typeface="Calibri "/>
              </a:rPr>
              <a:t>60g Bars:</a:t>
            </a:r>
          </a:p>
          <a:p>
            <a:pPr lvl="1"/>
            <a:r>
              <a:rPr lang="en-US" sz="2800" dirty="0">
                <a:latin typeface="Calibri "/>
              </a:rPr>
              <a:t>20g-21g Protein </a:t>
            </a:r>
          </a:p>
          <a:p>
            <a:pPr lvl="1"/>
            <a:r>
              <a:rPr lang="en-US" sz="2800" dirty="0">
                <a:latin typeface="Calibri "/>
              </a:rPr>
              <a:t>Plant based</a:t>
            </a:r>
          </a:p>
          <a:p>
            <a:pPr lvl="1"/>
            <a:r>
              <a:rPr lang="en-US" sz="2800" dirty="0">
                <a:latin typeface="Calibri "/>
              </a:rPr>
              <a:t>2-3g net carbs</a:t>
            </a:r>
          </a:p>
          <a:p>
            <a:pPr lvl="1"/>
            <a:r>
              <a:rPr lang="en-US" sz="2800" dirty="0">
                <a:latin typeface="Calibri "/>
              </a:rPr>
              <a:t>0.5g Sugar</a:t>
            </a:r>
          </a:p>
          <a:p>
            <a:pPr lvl="1"/>
            <a:r>
              <a:rPr lang="en-US" sz="2800" dirty="0">
                <a:latin typeface="Calibri "/>
              </a:rPr>
              <a:t>Crunchy</a:t>
            </a:r>
          </a:p>
          <a:p>
            <a:r>
              <a:rPr lang="en-US" sz="2400" dirty="0">
                <a:latin typeface="Calibri "/>
              </a:rPr>
              <a:t>Launch</a:t>
            </a:r>
            <a:r>
              <a:rPr lang="en-US" sz="2400">
                <a:latin typeface="Calibri "/>
              </a:rPr>
              <a:t>: Nov </a:t>
            </a:r>
            <a:r>
              <a:rPr lang="en-US" sz="2400" dirty="0">
                <a:latin typeface="Calibri "/>
              </a:rPr>
              <a:t>2024,May 2025</a:t>
            </a:r>
            <a:endParaRPr lang="he-IL" sz="2400" dirty="0">
              <a:latin typeface="Calibri "/>
            </a:endParaRPr>
          </a:p>
        </p:txBody>
      </p:sp>
      <p:pic>
        <p:nvPicPr>
          <p:cNvPr id="5" name="תמונה 4" descr="תמונה שמכילה טקסט, צילום מסך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392F756B-489E-9CC8-E694-DAB3A2129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980" y="780288"/>
            <a:ext cx="4592719" cy="56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07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7DBFF-7C85-C700-DF1A-98DC0386F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A57873D-A02E-E9E6-3078-FB9FBA007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Protein Bars Global Market</a:t>
            </a:r>
            <a:endParaRPr lang="he-IL" dirty="0"/>
          </a:p>
        </p:txBody>
      </p:sp>
      <p:graphicFrame>
        <p:nvGraphicFramePr>
          <p:cNvPr id="33" name="אובייקט 32">
            <a:extLst>
              <a:ext uri="{FF2B5EF4-FFF2-40B4-BE49-F238E27FC236}">
                <a16:creationId xmlns:a16="http://schemas.microsoft.com/office/drawing/2014/main" id="{5BB88B03-8B6A-355A-2ECB-80A345993E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8791" y="3332969"/>
          <a:ext cx="7634417" cy="2924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9098360" imgH="7326720" progId="">
                  <p:embed/>
                </p:oleObj>
              </mc:Choice>
              <mc:Fallback>
                <p:oleObj r:id="rId3" imgW="19098360" imgH="7326720" progId="">
                  <p:embed/>
                  <p:pic>
                    <p:nvPicPr>
                      <p:cNvPr id="33" name="אובייקט 32">
                        <a:extLst>
                          <a:ext uri="{FF2B5EF4-FFF2-40B4-BE49-F238E27FC236}">
                            <a16:creationId xmlns:a16="http://schemas.microsoft.com/office/drawing/2014/main" id="{5BB88B03-8B6A-355A-2ECB-80A345993E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8791" y="3332969"/>
                        <a:ext cx="7634417" cy="2924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0" name="Picture 2" descr="Protein Bars Market Size, Share | CAGR of 5.7%">
            <a:extLst>
              <a:ext uri="{FF2B5EF4-FFF2-40B4-BE49-F238E27FC236}">
                <a16:creationId xmlns:a16="http://schemas.microsoft.com/office/drawing/2014/main" id="{5DC060EF-6357-0130-D926-37FE34826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178" y="1188857"/>
            <a:ext cx="8543671" cy="519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487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07D5B-D9AB-6D82-FF50-0B8C8E63C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82184F9-5AFC-604E-4CB1-8A658344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Vegan Protein Bar Global Market</a:t>
            </a:r>
            <a:endParaRPr lang="he-IL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4450B440-F380-F5B7-5B0B-988FA23C1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05712"/>
            <a:ext cx="10634472" cy="4987163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+mn-lt"/>
              </a:rPr>
              <a:t>Vegan Protein Bars</a:t>
            </a:r>
          </a:p>
          <a:p>
            <a:pPr lvl="1"/>
            <a:r>
              <a:rPr lang="en-US" dirty="0">
                <a:latin typeface="+mn-lt"/>
              </a:rPr>
              <a:t>2025 Market Size: USD 1.05 billion</a:t>
            </a:r>
          </a:p>
          <a:p>
            <a:pPr lvl="1"/>
            <a:r>
              <a:rPr lang="en-US" dirty="0">
                <a:latin typeface="+mn-lt"/>
              </a:rPr>
              <a:t>2035 Forecast: USD 5.43 billion (CAGR 17.8%)</a:t>
            </a:r>
          </a:p>
          <a:p>
            <a:endParaRPr lang="en-US" sz="2700" b="1" dirty="0">
              <a:latin typeface="+mn-lt"/>
            </a:endParaRPr>
          </a:p>
          <a:p>
            <a:r>
              <a:rPr lang="en-US" sz="2700" b="1" dirty="0">
                <a:latin typeface="+mn-lt"/>
              </a:rPr>
              <a:t>Regional Breakdown—Vegan Segment</a:t>
            </a:r>
          </a:p>
          <a:p>
            <a:pPr lvl="1"/>
            <a:r>
              <a:rPr lang="en-US" sz="2500" dirty="0">
                <a:latin typeface="+mn-lt"/>
              </a:rPr>
              <a:t>Asia Pacific: ~20% market share in 2025 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[China, Japan, and India leading growth]</a:t>
            </a:r>
          </a:p>
          <a:p>
            <a:pPr lvl="1"/>
            <a:r>
              <a:rPr lang="en-US" sz="2500" dirty="0">
                <a:latin typeface="+mn-lt"/>
              </a:rPr>
              <a:t>North America/Europe: Highest market penetration</a:t>
            </a:r>
          </a:p>
          <a:p>
            <a:pPr lvl="1"/>
            <a:r>
              <a:rPr lang="en-US" sz="2500" dirty="0">
                <a:latin typeface="+mn-lt"/>
              </a:rPr>
              <a:t>South America: Smaller but fast-growing share 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[Brazil is largest national market]</a:t>
            </a:r>
          </a:p>
        </p:txBody>
      </p:sp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AFC5068A-AC22-ACFE-830A-F0254D6BC655}"/>
              </a:ext>
            </a:extLst>
          </p:cNvPr>
          <p:cNvSpPr txBox="1"/>
          <p:nvPr/>
        </p:nvSpPr>
        <p:spPr>
          <a:xfrm>
            <a:off x="4213412" y="5976471"/>
            <a:ext cx="8074213" cy="4385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200" dirty="0"/>
              <a:t>Source:</a:t>
            </a:r>
            <a:r>
              <a:rPr lang="en-US" sz="1200" dirty="0">
                <a:hlinkClick r:id="rId2"/>
              </a:rPr>
              <a:t> Vegan Protein Bars Market</a:t>
            </a:r>
            <a:endParaRPr lang="en-US" sz="1200" dirty="0"/>
          </a:p>
          <a:p>
            <a:pPr algn="l"/>
            <a:r>
              <a:rPr lang="en-US" sz="1000" dirty="0"/>
              <a:t>                </a:t>
            </a:r>
            <a:r>
              <a:rPr lang="en-US" sz="1000" dirty="0">
                <a:hlinkClick r:id="rId3"/>
              </a:rPr>
              <a:t> </a:t>
            </a:r>
            <a:r>
              <a:rPr lang="en-US" sz="1050" dirty="0">
                <a:hlinkClick r:id="rId3"/>
              </a:rPr>
              <a:t>Vegan Protein Bars Market to Hit USD 5.43 Billion by 2035, Fueled by Rising Health Awareness and Demand for Plant-Based Nutrition</a:t>
            </a:r>
            <a:r>
              <a:rPr lang="en-US" sz="1050" dirty="0"/>
              <a:t>   </a:t>
            </a:r>
            <a:endParaRPr lang="en-US" sz="1000" dirty="0"/>
          </a:p>
        </p:txBody>
      </p:sp>
      <p:pic>
        <p:nvPicPr>
          <p:cNvPr id="1026" name="Picture 2" descr="Vegan Protein Bars Market">
            <a:extLst>
              <a:ext uri="{FF2B5EF4-FFF2-40B4-BE49-F238E27FC236}">
                <a16:creationId xmlns:a16="http://schemas.microsoft.com/office/drawing/2014/main" id="{F966AD03-5B05-0E1C-DB59-5421B1249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844" y="1505712"/>
            <a:ext cx="3360933" cy="206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355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B03E2-6194-801D-9520-15FF9F5C6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DE1610D-F168-9D85-BAF4-F7D20E05E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JO-MO Pro</a:t>
            </a:r>
            <a:endParaRPr lang="he-IL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5C32B674-42F1-204D-9652-D5E2B2EF7E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96652"/>
            <a:ext cx="10634472" cy="509622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1</a:t>
            </a:r>
            <a:r>
              <a:rPr lang="en-US" b="1" baseline="30000" dirty="0">
                <a:latin typeface="+mn-lt"/>
              </a:rPr>
              <a:t>st</a:t>
            </a:r>
            <a:r>
              <a:rPr lang="en-US" b="1" dirty="0">
                <a:latin typeface="+mn-lt"/>
              </a:rPr>
              <a:t> choice target customers</a:t>
            </a:r>
          </a:p>
          <a:p>
            <a:pPr lvl="1"/>
            <a:r>
              <a:rPr lang="en-US" dirty="0">
                <a:latin typeface="+mn-lt"/>
              </a:rPr>
              <a:t>(pre) Diabetes</a:t>
            </a:r>
          </a:p>
          <a:p>
            <a:pPr lvl="1"/>
            <a:r>
              <a:rPr lang="en-US" dirty="0">
                <a:latin typeface="+mn-lt"/>
              </a:rPr>
              <a:t>Keto</a:t>
            </a:r>
          </a:p>
          <a:p>
            <a:pPr lvl="1"/>
            <a:r>
              <a:rPr lang="en-US" dirty="0">
                <a:latin typeface="+mn-lt"/>
              </a:rPr>
              <a:t>Vegans</a:t>
            </a:r>
          </a:p>
          <a:p>
            <a:pPr>
              <a:lnSpc>
                <a:spcPct val="100000"/>
              </a:lnSpc>
            </a:pPr>
            <a:r>
              <a:rPr lang="en-US" b="1" dirty="0">
                <a:latin typeface="+mn-lt"/>
              </a:rPr>
              <a:t>But also</a:t>
            </a:r>
          </a:p>
          <a:p>
            <a:pPr lvl="1"/>
            <a:r>
              <a:rPr lang="en-US" dirty="0">
                <a:latin typeface="+mn-lt"/>
              </a:rPr>
              <a:t>Sports Nutrition Bars (Largest)</a:t>
            </a:r>
          </a:p>
          <a:p>
            <a:pPr lvl="1"/>
            <a:r>
              <a:rPr lang="en-US" dirty="0">
                <a:latin typeface="+mn-lt"/>
              </a:rPr>
              <a:t>Meal Replacement (Fast growing segment)</a:t>
            </a:r>
          </a:p>
          <a:p>
            <a:pPr lvl="1"/>
            <a:r>
              <a:rPr lang="en-US" dirty="0">
                <a:latin typeface="+mn-lt"/>
              </a:rPr>
              <a:t>Enriching the source of protein</a:t>
            </a:r>
          </a:p>
          <a:p>
            <a:pPr>
              <a:lnSpc>
                <a:spcPct val="100000"/>
              </a:lnSpc>
            </a:pPr>
            <a:r>
              <a:rPr lang="en-US" b="1" dirty="0">
                <a:latin typeface="+mn-lt"/>
              </a:rPr>
              <a:t>Target expansion Regions</a:t>
            </a:r>
          </a:p>
          <a:p>
            <a:pPr lvl="1"/>
            <a:r>
              <a:rPr lang="en-US" dirty="0">
                <a:latin typeface="+mn-lt"/>
              </a:rPr>
              <a:t>Asia-Pacific (fastest growth in select countries)</a:t>
            </a:r>
          </a:p>
          <a:p>
            <a:pPr lvl="1"/>
            <a:r>
              <a:rPr lang="en-US" dirty="0">
                <a:latin typeface="+mn-lt"/>
              </a:rPr>
              <a:t>North America &amp; Europe</a:t>
            </a:r>
          </a:p>
        </p:txBody>
      </p:sp>
    </p:spTree>
    <p:extLst>
      <p:ext uri="{BB962C8B-B14F-4D97-AF65-F5344CB8AC3E}">
        <p14:creationId xmlns:p14="http://schemas.microsoft.com/office/powerpoint/2010/main" val="257837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BC2D3-D243-E94D-D096-8E831549A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8529A47-8EB9-CD36-95CF-CDA07D401686}"/>
              </a:ext>
            </a:extLst>
          </p:cNvPr>
          <p:cNvSpPr txBox="1">
            <a:spLocks/>
          </p:cNvSpPr>
          <p:nvPr/>
        </p:nvSpPr>
        <p:spPr>
          <a:xfrm>
            <a:off x="838200" y="1505712"/>
            <a:ext cx="6093941" cy="481662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C0C0C0"/>
                </a:solidFill>
                <a:latin typeface="+mn-lt"/>
              </a:rPr>
              <a:t>Products: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 err="1">
                <a:solidFill>
                  <a:srgbClr val="C0C0C0"/>
                </a:solidFill>
                <a:latin typeface="+mn-lt"/>
              </a:rPr>
              <a:t>SugarNess</a:t>
            </a:r>
            <a:endParaRPr lang="en-US" dirty="0">
              <a:solidFill>
                <a:srgbClr val="C0C0C0"/>
              </a:solidFill>
              <a:latin typeface="+mn-lt"/>
            </a:endParaRP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Sugar Free 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Sugar Free Compound 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Sugar Free Gloss</a:t>
            </a:r>
          </a:p>
          <a:p>
            <a:pPr marL="457200" lvl="1" indent="0">
              <a:lnSpc>
                <a:spcPts val="25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C0C0C0"/>
              </a:solidFill>
              <a:latin typeface="+mn-lt"/>
            </a:endParaRPr>
          </a:p>
          <a:p>
            <a:pPr>
              <a:lnSpc>
                <a:spcPts val="2500"/>
              </a:lnSpc>
              <a:spcBef>
                <a:spcPts val="0"/>
              </a:spcBef>
            </a:pPr>
            <a:r>
              <a:rPr lang="en-US" b="1" dirty="0">
                <a:solidFill>
                  <a:srgbClr val="C0C0C0"/>
                </a:solidFill>
                <a:latin typeface="+mn-lt"/>
              </a:rPr>
              <a:t>Applications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Baking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Desserts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Delicacies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Beverages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Cereals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solidFill>
                  <a:srgbClr val="C0C0C0"/>
                </a:solidFill>
                <a:latin typeface="+mn-lt"/>
              </a:rPr>
              <a:t>Sauces and more</a:t>
            </a:r>
          </a:p>
          <a:p>
            <a:pPr lvl="1">
              <a:lnSpc>
                <a:spcPct val="100000"/>
              </a:lnSpc>
            </a:pPr>
            <a:endParaRPr lang="en-US" b="1" dirty="0">
              <a:latin typeface="+mn-lt"/>
            </a:endParaRP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1602BE94-4A98-6343-3D51-E2F4C2D9D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Product Line: Raw Materials</a:t>
            </a:r>
            <a:endParaRPr lang="he-IL" dirty="0"/>
          </a:p>
        </p:txBody>
      </p:sp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C1444299-19F3-9C9A-A9C1-A5AEA13FEE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05712"/>
            <a:ext cx="6093941" cy="4816627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Products: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 err="1">
                <a:latin typeface="+mn-lt"/>
              </a:rPr>
              <a:t>SugarNess</a:t>
            </a:r>
            <a:endParaRPr lang="en-US" dirty="0">
              <a:latin typeface="+mn-lt"/>
            </a:endParaRP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Sugar Free 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Sugar Free Compound 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Sugar Free Gloss</a:t>
            </a:r>
          </a:p>
          <a:p>
            <a:pPr marL="457200" lvl="1" indent="0">
              <a:lnSpc>
                <a:spcPts val="2500"/>
              </a:lnSpc>
              <a:spcBef>
                <a:spcPts val="0"/>
              </a:spcBef>
              <a:buNone/>
            </a:pPr>
            <a:endParaRPr lang="en-US" dirty="0">
              <a:latin typeface="+mn-lt"/>
            </a:endParaRPr>
          </a:p>
          <a:p>
            <a:pPr>
              <a:lnSpc>
                <a:spcPts val="2500"/>
              </a:lnSpc>
              <a:spcBef>
                <a:spcPts val="0"/>
              </a:spcBef>
            </a:pPr>
            <a:r>
              <a:rPr lang="en-US" b="1" dirty="0">
                <a:latin typeface="+mn-lt"/>
              </a:rPr>
              <a:t>Applications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Baking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Desserts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Delicacies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Beverages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Cereals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Chocolate</a:t>
            </a:r>
          </a:p>
          <a:p>
            <a:pPr lvl="1">
              <a:lnSpc>
                <a:spcPts val="25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Sauces and more</a:t>
            </a:r>
          </a:p>
          <a:p>
            <a:pPr lvl="1">
              <a:lnSpc>
                <a:spcPct val="100000"/>
              </a:lnSpc>
            </a:pPr>
            <a:endParaRPr lang="en-US" b="1" dirty="0">
              <a:latin typeface="+mn-lt"/>
            </a:endParaRPr>
          </a:p>
        </p:txBody>
      </p:sp>
      <p:pic>
        <p:nvPicPr>
          <p:cNvPr id="4" name="תמונה 3" descr="תמונה שמכילה טקסט">
            <a:extLst>
              <a:ext uri="{FF2B5EF4-FFF2-40B4-BE49-F238E27FC236}">
                <a16:creationId xmlns:a16="http://schemas.microsoft.com/office/drawing/2014/main" id="{E0344875-DC98-3670-2C91-CC43E4FA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423" y="2515424"/>
            <a:ext cx="3535680" cy="3535680"/>
          </a:xfrm>
          <a:prstGeom prst="rect">
            <a:avLst/>
          </a:prstGeom>
        </p:spPr>
      </p:pic>
      <p:pic>
        <p:nvPicPr>
          <p:cNvPr id="7" name="תמונה 6" descr="תמונה שמכילה אוכל, קינוח, ממתקים, סוכריה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30660A09-70A0-A3BB-D704-F4EA4E781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141" y="1379839"/>
            <a:ext cx="4718221" cy="471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6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426115B-040F-665B-03E2-214E43472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Ornat Chocolate</a:t>
            </a:r>
            <a:endParaRPr lang="he-IL" dirty="0"/>
          </a:p>
        </p:txBody>
      </p:sp>
      <p:graphicFrame>
        <p:nvGraphicFramePr>
          <p:cNvPr id="5" name="מציין מיקום תוכן 4">
            <a:extLst>
              <a:ext uri="{FF2B5EF4-FFF2-40B4-BE49-F238E27FC236}">
                <a16:creationId xmlns:a16="http://schemas.microsoft.com/office/drawing/2014/main" id="{22DC6B2B-3526-0160-46F8-5BEB06635252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838200" y="1791154"/>
          <a:ext cx="10515600" cy="4652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מציין מיקום תוכן 2">
            <a:extLst>
              <a:ext uri="{FF2B5EF4-FFF2-40B4-BE49-F238E27FC236}">
                <a16:creationId xmlns:a16="http://schemas.microsoft.com/office/drawing/2014/main" id="{9DB69031-B50A-124A-10DE-94267F1C61AD}"/>
              </a:ext>
            </a:extLst>
          </p:cNvPr>
          <p:cNvSpPr txBox="1">
            <a:spLocks/>
          </p:cNvSpPr>
          <p:nvPr/>
        </p:nvSpPr>
        <p:spPr>
          <a:xfrm>
            <a:off x="6425019" y="1810265"/>
            <a:ext cx="2717910" cy="149516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MON MILK" panose="00000500000000000000" pitchFamily="50" charset="0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buNone/>
            </a:pPr>
            <a:r>
              <a:rPr lang="en-US" sz="2400" b="1" dirty="0">
                <a:latin typeface="+mn-lt"/>
              </a:rPr>
              <a:t>      Ornat Services:</a:t>
            </a:r>
          </a:p>
          <a:p>
            <a:pPr lvl="1">
              <a:lnSpc>
                <a:spcPts val="2000"/>
              </a:lnSpc>
              <a:spcBef>
                <a:spcPts val="0"/>
              </a:spcBef>
            </a:pPr>
            <a:r>
              <a:rPr lang="en-US" sz="2000" dirty="0">
                <a:latin typeface="+mn-lt"/>
              </a:rPr>
              <a:t>Financing</a:t>
            </a:r>
          </a:p>
          <a:p>
            <a:pPr lvl="1">
              <a:lnSpc>
                <a:spcPts val="2000"/>
              </a:lnSpc>
              <a:spcBef>
                <a:spcPts val="0"/>
              </a:spcBef>
            </a:pPr>
            <a:r>
              <a:rPr lang="en-US" sz="2000" dirty="0">
                <a:latin typeface="+mn-lt"/>
              </a:rPr>
              <a:t>Production</a:t>
            </a:r>
          </a:p>
          <a:p>
            <a:pPr lvl="1">
              <a:lnSpc>
                <a:spcPts val="2000"/>
              </a:lnSpc>
              <a:spcBef>
                <a:spcPts val="0"/>
              </a:spcBef>
            </a:pPr>
            <a:r>
              <a:rPr lang="en-US" sz="2000" dirty="0">
                <a:latin typeface="+mn-lt"/>
              </a:rPr>
              <a:t>Distribution</a:t>
            </a:r>
          </a:p>
          <a:p>
            <a:pPr lvl="1">
              <a:lnSpc>
                <a:spcPts val="2000"/>
              </a:lnSpc>
              <a:spcBef>
                <a:spcPts val="0"/>
              </a:spcBef>
            </a:pPr>
            <a:r>
              <a:rPr lang="en-US" sz="2000" dirty="0">
                <a:latin typeface="+mn-lt"/>
              </a:rPr>
              <a:t>R&amp;D</a:t>
            </a:r>
          </a:p>
        </p:txBody>
      </p:sp>
      <p:pic>
        <p:nvPicPr>
          <p:cNvPr id="8" name="תמונה 7" descr="תמונה שמכילה גופן, טקסט, גרפיקה, לבן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28BFCA4E-A8F1-92AC-49E8-5179616968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9" y="4663440"/>
            <a:ext cx="1471111" cy="427842"/>
          </a:xfrm>
          <a:prstGeom prst="rect">
            <a:avLst/>
          </a:prstGeom>
        </p:spPr>
      </p:pic>
      <p:pic>
        <p:nvPicPr>
          <p:cNvPr id="10" name="תמונה 9" descr="תמונה שמכילה שחור, חשיכה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75AD068B-B040-D608-7A3A-8E25E025F2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17" y="4514195"/>
            <a:ext cx="1094235" cy="435999"/>
          </a:xfrm>
          <a:prstGeom prst="rect">
            <a:avLst/>
          </a:prstGeom>
        </p:spPr>
      </p:pic>
      <p:pic>
        <p:nvPicPr>
          <p:cNvPr id="12" name="תמונה 11" descr="תמונה שמכילה שחור, חשיכה&#10;&#10;תוכן בינה מלאכותית גנרטיבית עשוי להיות שגוי.">
            <a:extLst>
              <a:ext uri="{FF2B5EF4-FFF2-40B4-BE49-F238E27FC236}">
                <a16:creationId xmlns:a16="http://schemas.microsoft.com/office/drawing/2014/main" id="{F9A28139-6DAB-9EDB-9AFB-F28404EA15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056" y="4732195"/>
            <a:ext cx="1322832" cy="28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48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A9D55E5-F794-260C-1FA8-9129E9D5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cuta Black" panose="020A0A03050306080002" pitchFamily="18" charset="0"/>
              </a:rPr>
              <a:t>JO-MO Team</a:t>
            </a:r>
            <a:endParaRPr lang="he-IL" dirty="0">
              <a:latin typeface="Acuta Black" panose="020A0A03050306080002" pitchFamily="18" charset="0"/>
            </a:endParaRPr>
          </a:p>
        </p:txBody>
      </p:sp>
      <p:grpSp>
        <p:nvGrpSpPr>
          <p:cNvPr id="29" name="קבוצה 28">
            <a:extLst>
              <a:ext uri="{FF2B5EF4-FFF2-40B4-BE49-F238E27FC236}">
                <a16:creationId xmlns:a16="http://schemas.microsoft.com/office/drawing/2014/main" id="{A23008AA-59DD-F25B-B1AD-4369358DE2BE}"/>
              </a:ext>
            </a:extLst>
          </p:cNvPr>
          <p:cNvGrpSpPr/>
          <p:nvPr/>
        </p:nvGrpSpPr>
        <p:grpSpPr>
          <a:xfrm>
            <a:off x="3998700" y="1445894"/>
            <a:ext cx="1182245" cy="2076511"/>
            <a:chOff x="322863" y="2392747"/>
            <a:chExt cx="1182245" cy="2076511"/>
          </a:xfrm>
        </p:grpSpPr>
        <p:sp>
          <p:nvSpPr>
            <p:cNvPr id="7" name="מלבן 6">
              <a:extLst>
                <a:ext uri="{FF2B5EF4-FFF2-40B4-BE49-F238E27FC236}">
                  <a16:creationId xmlns:a16="http://schemas.microsoft.com/office/drawing/2014/main" id="{0DF6C8DD-E11E-7D7D-B827-DBA9F3AE18AC}"/>
                </a:ext>
              </a:extLst>
            </p:cNvPr>
            <p:cNvSpPr/>
            <p:nvPr/>
          </p:nvSpPr>
          <p:spPr>
            <a:xfrm>
              <a:off x="322863" y="3151367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5" name="תמונה 4">
              <a:extLst>
                <a:ext uri="{FF2B5EF4-FFF2-40B4-BE49-F238E27FC236}">
                  <a16:creationId xmlns:a16="http://schemas.microsoft.com/office/drawing/2014/main" id="{4AE3FB6C-1E8D-F9BB-09F9-CF316F3BA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0" b="4720"/>
            <a:stretch/>
          </p:blipFill>
          <p:spPr>
            <a:xfrm>
              <a:off x="403997" y="2392747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8" name="תיבת טקסט 7">
              <a:extLst>
                <a:ext uri="{FF2B5EF4-FFF2-40B4-BE49-F238E27FC236}">
                  <a16:creationId xmlns:a16="http://schemas.microsoft.com/office/drawing/2014/main" id="{B9E8B598-6121-8AD1-5364-59616D096A67}"/>
                </a:ext>
              </a:extLst>
            </p:cNvPr>
            <p:cNvSpPr txBox="1"/>
            <p:nvPr/>
          </p:nvSpPr>
          <p:spPr>
            <a:xfrm>
              <a:off x="457239" y="3940678"/>
              <a:ext cx="913493" cy="32285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Yair Darel</a:t>
              </a:r>
              <a:endParaRPr lang="he-IL" sz="1400" dirty="0"/>
            </a:p>
          </p:txBody>
        </p:sp>
        <p:sp>
          <p:nvSpPr>
            <p:cNvPr id="9" name="תיבת טקסט 8">
              <a:extLst>
                <a:ext uri="{FF2B5EF4-FFF2-40B4-BE49-F238E27FC236}">
                  <a16:creationId xmlns:a16="http://schemas.microsoft.com/office/drawing/2014/main" id="{91214FAE-8CE2-1B8A-4205-BB5561701CA0}"/>
                </a:ext>
              </a:extLst>
            </p:cNvPr>
            <p:cNvSpPr txBox="1"/>
            <p:nvPr/>
          </p:nvSpPr>
          <p:spPr>
            <a:xfrm>
              <a:off x="422411" y="4128844"/>
              <a:ext cx="983151" cy="27442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6">
                      <a:lumMod val="50000"/>
                    </a:schemeClr>
                  </a:solidFill>
                </a:rPr>
                <a:t>CEO &amp; Owner</a:t>
              </a:r>
              <a:endParaRPr lang="he-IL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קבוצה 29">
            <a:extLst>
              <a:ext uri="{FF2B5EF4-FFF2-40B4-BE49-F238E27FC236}">
                <a16:creationId xmlns:a16="http://schemas.microsoft.com/office/drawing/2014/main" id="{E64EE9F4-CC85-5E22-A345-B9DA9C7C5B00}"/>
              </a:ext>
            </a:extLst>
          </p:cNvPr>
          <p:cNvGrpSpPr/>
          <p:nvPr/>
        </p:nvGrpSpPr>
        <p:grpSpPr>
          <a:xfrm>
            <a:off x="4836222" y="3961576"/>
            <a:ext cx="1182245" cy="2076511"/>
            <a:chOff x="1625027" y="2392747"/>
            <a:chExt cx="1182245" cy="2076511"/>
          </a:xfrm>
        </p:grpSpPr>
        <p:sp>
          <p:nvSpPr>
            <p:cNvPr id="11" name="מלבן 10">
              <a:extLst>
                <a:ext uri="{FF2B5EF4-FFF2-40B4-BE49-F238E27FC236}">
                  <a16:creationId xmlns:a16="http://schemas.microsoft.com/office/drawing/2014/main" id="{01583B12-7809-7C46-71F7-B8DFFF1702E7}"/>
                </a:ext>
              </a:extLst>
            </p:cNvPr>
            <p:cNvSpPr/>
            <p:nvPr/>
          </p:nvSpPr>
          <p:spPr>
            <a:xfrm>
              <a:off x="1625027" y="3151367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12" name="תמונה 11">
              <a:extLst>
                <a:ext uri="{FF2B5EF4-FFF2-40B4-BE49-F238E27FC236}">
                  <a16:creationId xmlns:a16="http://schemas.microsoft.com/office/drawing/2014/main" id="{8AAC79E7-3BDB-D467-7387-AF35F73A7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0" b="4720"/>
            <a:stretch/>
          </p:blipFill>
          <p:spPr>
            <a:xfrm>
              <a:off x="1706161" y="2392747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3" name="תיבת טקסט 12">
              <a:extLst>
                <a:ext uri="{FF2B5EF4-FFF2-40B4-BE49-F238E27FC236}">
                  <a16:creationId xmlns:a16="http://schemas.microsoft.com/office/drawing/2014/main" id="{BB7FAAC8-5DA9-00CC-879E-6B591350E11F}"/>
                </a:ext>
              </a:extLst>
            </p:cNvPr>
            <p:cNvSpPr txBox="1"/>
            <p:nvPr/>
          </p:nvSpPr>
          <p:spPr>
            <a:xfrm>
              <a:off x="1672265" y="3940678"/>
              <a:ext cx="1087770" cy="32285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Arnon Nevo</a:t>
              </a:r>
              <a:endParaRPr lang="he-IL" sz="1400" dirty="0"/>
            </a:p>
          </p:txBody>
        </p:sp>
        <p:sp>
          <p:nvSpPr>
            <p:cNvPr id="14" name="תיבת טקסט 13">
              <a:extLst>
                <a:ext uri="{FF2B5EF4-FFF2-40B4-BE49-F238E27FC236}">
                  <a16:creationId xmlns:a16="http://schemas.microsoft.com/office/drawing/2014/main" id="{96E4A4E9-F0D6-972E-158F-4D3BE8E48134}"/>
                </a:ext>
              </a:extLst>
            </p:cNvPr>
            <p:cNvSpPr txBox="1"/>
            <p:nvPr/>
          </p:nvSpPr>
          <p:spPr>
            <a:xfrm>
              <a:off x="1668531" y="4128844"/>
              <a:ext cx="1095241" cy="27442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6">
                      <a:lumMod val="50000"/>
                    </a:schemeClr>
                  </a:solidFill>
                </a:rPr>
                <a:t>Production </a:t>
              </a:r>
              <a:r>
                <a:rPr lang="en-US" sz="1100" dirty="0" err="1">
                  <a:solidFill>
                    <a:schemeClr val="accent6">
                      <a:lumMod val="50000"/>
                    </a:schemeClr>
                  </a:solidFill>
                </a:rPr>
                <a:t>Mgr</a:t>
              </a:r>
              <a:endParaRPr lang="he-IL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42" name="קבוצה 41">
            <a:extLst>
              <a:ext uri="{FF2B5EF4-FFF2-40B4-BE49-F238E27FC236}">
                <a16:creationId xmlns:a16="http://schemas.microsoft.com/office/drawing/2014/main" id="{B72734FC-EF8B-9CF2-7474-D7ABF0BF279A}"/>
              </a:ext>
            </a:extLst>
          </p:cNvPr>
          <p:cNvGrpSpPr/>
          <p:nvPr/>
        </p:nvGrpSpPr>
        <p:grpSpPr>
          <a:xfrm>
            <a:off x="7025579" y="1446466"/>
            <a:ext cx="1182245" cy="2076511"/>
            <a:chOff x="2933728" y="2392747"/>
            <a:chExt cx="1182245" cy="2076511"/>
          </a:xfrm>
        </p:grpSpPr>
        <p:grpSp>
          <p:nvGrpSpPr>
            <p:cNvPr id="31" name="קבוצה 30">
              <a:extLst>
                <a:ext uri="{FF2B5EF4-FFF2-40B4-BE49-F238E27FC236}">
                  <a16:creationId xmlns:a16="http://schemas.microsoft.com/office/drawing/2014/main" id="{0EF78029-557F-9540-1EF0-0A05B4B404C5}"/>
                </a:ext>
              </a:extLst>
            </p:cNvPr>
            <p:cNvGrpSpPr/>
            <p:nvPr/>
          </p:nvGrpSpPr>
          <p:grpSpPr>
            <a:xfrm>
              <a:off x="2933728" y="2392747"/>
              <a:ext cx="1182245" cy="2076511"/>
              <a:chOff x="2933728" y="2392747"/>
              <a:chExt cx="1182245" cy="2076511"/>
            </a:xfrm>
          </p:grpSpPr>
          <p:sp>
            <p:nvSpPr>
              <p:cNvPr id="15" name="מלבן 14">
                <a:extLst>
                  <a:ext uri="{FF2B5EF4-FFF2-40B4-BE49-F238E27FC236}">
                    <a16:creationId xmlns:a16="http://schemas.microsoft.com/office/drawing/2014/main" id="{DC47362D-DE44-3DCE-A52B-15EC4B189689}"/>
                  </a:ext>
                </a:extLst>
              </p:cNvPr>
              <p:cNvSpPr/>
              <p:nvPr/>
            </p:nvSpPr>
            <p:spPr>
              <a:xfrm>
                <a:off x="2933728" y="3151367"/>
                <a:ext cx="1182245" cy="13178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he-IL" sz="1400"/>
              </a:p>
            </p:txBody>
          </p:sp>
          <p:pic>
            <p:nvPicPr>
              <p:cNvPr id="16" name="תמונה 15">
                <a:extLst>
                  <a:ext uri="{FF2B5EF4-FFF2-40B4-BE49-F238E27FC236}">
                    <a16:creationId xmlns:a16="http://schemas.microsoft.com/office/drawing/2014/main" id="{D1734D9D-E2F6-4BD3-0DB3-2B0526C9CF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30" b="3130"/>
              <a:stretch/>
            </p:blipFill>
            <p:spPr>
              <a:xfrm>
                <a:off x="3014863" y="2392747"/>
                <a:ext cx="1019977" cy="1434177"/>
              </a:xfrm>
              <a:prstGeom prst="ellipse">
                <a:avLst/>
              </a:prstGeom>
              <a:ln w="635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  <p:sp>
            <p:nvSpPr>
              <p:cNvPr id="18" name="תיבת טקסט 17">
                <a:extLst>
                  <a:ext uri="{FF2B5EF4-FFF2-40B4-BE49-F238E27FC236}">
                    <a16:creationId xmlns:a16="http://schemas.microsoft.com/office/drawing/2014/main" id="{A7D4C21D-1235-50ED-7D34-F9D467E18BBC}"/>
                  </a:ext>
                </a:extLst>
              </p:cNvPr>
              <p:cNvSpPr txBox="1"/>
              <p:nvPr/>
            </p:nvSpPr>
            <p:spPr>
              <a:xfrm>
                <a:off x="2993477" y="4128844"/>
                <a:ext cx="1062752" cy="274428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accent6">
                        <a:lumMod val="50000"/>
                      </a:schemeClr>
                    </a:solidFill>
                  </a:rPr>
                  <a:t>Advisory board</a:t>
                </a:r>
                <a:endParaRPr lang="he-IL" sz="110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7" name="תיבת טקסט 16">
              <a:extLst>
                <a:ext uri="{FF2B5EF4-FFF2-40B4-BE49-F238E27FC236}">
                  <a16:creationId xmlns:a16="http://schemas.microsoft.com/office/drawing/2014/main" id="{4E67D9D9-CE8B-4367-D223-4D3B801BC5D0}"/>
                </a:ext>
              </a:extLst>
            </p:cNvPr>
            <p:cNvSpPr txBox="1"/>
            <p:nvPr/>
          </p:nvSpPr>
          <p:spPr>
            <a:xfrm>
              <a:off x="3077036" y="3940678"/>
              <a:ext cx="895631" cy="3077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Galit Katz</a:t>
              </a:r>
              <a:endParaRPr lang="he-IL" sz="1400" dirty="0"/>
            </a:p>
          </p:txBody>
        </p:sp>
      </p:grpSp>
      <p:grpSp>
        <p:nvGrpSpPr>
          <p:cNvPr id="3" name="קבוצה 2">
            <a:extLst>
              <a:ext uri="{FF2B5EF4-FFF2-40B4-BE49-F238E27FC236}">
                <a16:creationId xmlns:a16="http://schemas.microsoft.com/office/drawing/2014/main" id="{D9D0CC72-1685-8B05-787C-A8147763C13E}"/>
              </a:ext>
            </a:extLst>
          </p:cNvPr>
          <p:cNvGrpSpPr/>
          <p:nvPr/>
        </p:nvGrpSpPr>
        <p:grpSpPr>
          <a:xfrm>
            <a:off x="1655585" y="3961576"/>
            <a:ext cx="1235916" cy="2076511"/>
            <a:chOff x="1655585" y="3961576"/>
            <a:chExt cx="1235916" cy="2076511"/>
          </a:xfrm>
        </p:grpSpPr>
        <p:sp>
          <p:nvSpPr>
            <p:cNvPr id="19" name="מלבן 18">
              <a:extLst>
                <a:ext uri="{FF2B5EF4-FFF2-40B4-BE49-F238E27FC236}">
                  <a16:creationId xmlns:a16="http://schemas.microsoft.com/office/drawing/2014/main" id="{A30F1944-92FC-AF26-4EE0-F3B026CF60AB}"/>
                </a:ext>
              </a:extLst>
            </p:cNvPr>
            <p:cNvSpPr/>
            <p:nvPr/>
          </p:nvSpPr>
          <p:spPr>
            <a:xfrm>
              <a:off x="1682418" y="4720196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20" name="תמונה 19">
              <a:extLst>
                <a:ext uri="{FF2B5EF4-FFF2-40B4-BE49-F238E27FC236}">
                  <a16:creationId xmlns:a16="http://schemas.microsoft.com/office/drawing/2014/main" id="{27820C27-6AA5-430B-D681-B01F54671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0" b="3130"/>
            <a:stretch/>
          </p:blipFill>
          <p:spPr>
            <a:xfrm>
              <a:off x="1763552" y="3961576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2" name="תיבת טקסט 21">
              <a:extLst>
                <a:ext uri="{FF2B5EF4-FFF2-40B4-BE49-F238E27FC236}">
                  <a16:creationId xmlns:a16="http://schemas.microsoft.com/office/drawing/2014/main" id="{8E401212-DC6C-27A7-99B0-819C4DF16B55}"/>
                </a:ext>
              </a:extLst>
            </p:cNvPr>
            <p:cNvSpPr txBox="1"/>
            <p:nvPr/>
          </p:nvSpPr>
          <p:spPr>
            <a:xfrm>
              <a:off x="1858206" y="5697673"/>
              <a:ext cx="830677" cy="2616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6">
                      <a:lumMod val="50000"/>
                    </a:schemeClr>
                  </a:solidFill>
                </a:rPr>
                <a:t>Retail Sales</a:t>
              </a:r>
              <a:endParaRPr lang="he-IL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1" name="תיבת טקסט 20">
              <a:extLst>
                <a:ext uri="{FF2B5EF4-FFF2-40B4-BE49-F238E27FC236}">
                  <a16:creationId xmlns:a16="http://schemas.microsoft.com/office/drawing/2014/main" id="{2B03D6F7-9474-752F-A1CD-48978738FED7}"/>
                </a:ext>
              </a:extLst>
            </p:cNvPr>
            <p:cNvSpPr txBox="1"/>
            <p:nvPr/>
          </p:nvSpPr>
          <p:spPr>
            <a:xfrm>
              <a:off x="1655585" y="5509507"/>
              <a:ext cx="1235916" cy="3077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Aviram Dahan</a:t>
              </a:r>
              <a:endParaRPr lang="he-IL" sz="1400" dirty="0"/>
            </a:p>
          </p:txBody>
        </p:sp>
      </p:grpSp>
      <p:grpSp>
        <p:nvGrpSpPr>
          <p:cNvPr id="33" name="קבוצה 32">
            <a:extLst>
              <a:ext uri="{FF2B5EF4-FFF2-40B4-BE49-F238E27FC236}">
                <a16:creationId xmlns:a16="http://schemas.microsoft.com/office/drawing/2014/main" id="{93D73964-BB44-390E-ACF2-A3E242DF3B02}"/>
              </a:ext>
            </a:extLst>
          </p:cNvPr>
          <p:cNvGrpSpPr/>
          <p:nvPr/>
        </p:nvGrpSpPr>
        <p:grpSpPr>
          <a:xfrm>
            <a:off x="3272739" y="3961576"/>
            <a:ext cx="1182245" cy="2076511"/>
            <a:chOff x="5542668" y="2392747"/>
            <a:chExt cx="1182245" cy="2076511"/>
          </a:xfrm>
        </p:grpSpPr>
        <p:sp>
          <p:nvSpPr>
            <p:cNvPr id="25" name="מלבן 24">
              <a:extLst>
                <a:ext uri="{FF2B5EF4-FFF2-40B4-BE49-F238E27FC236}">
                  <a16:creationId xmlns:a16="http://schemas.microsoft.com/office/drawing/2014/main" id="{B2D1925A-0AC2-970C-3CA6-A8A27358CCCA}"/>
                </a:ext>
              </a:extLst>
            </p:cNvPr>
            <p:cNvSpPr/>
            <p:nvPr/>
          </p:nvSpPr>
          <p:spPr>
            <a:xfrm>
              <a:off x="5542668" y="3151367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26" name="תמונה 25">
              <a:extLst>
                <a:ext uri="{FF2B5EF4-FFF2-40B4-BE49-F238E27FC236}">
                  <a16:creationId xmlns:a16="http://schemas.microsoft.com/office/drawing/2014/main" id="{8F2F2336-31A5-DA41-793A-E5850C33C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0" b="4720"/>
            <a:stretch/>
          </p:blipFill>
          <p:spPr>
            <a:xfrm>
              <a:off x="5623802" y="2392747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7" name="תיבת טקסט 26">
              <a:extLst>
                <a:ext uri="{FF2B5EF4-FFF2-40B4-BE49-F238E27FC236}">
                  <a16:creationId xmlns:a16="http://schemas.microsoft.com/office/drawing/2014/main" id="{2525E134-BCFC-86F3-DC67-273AA048374C}"/>
                </a:ext>
              </a:extLst>
            </p:cNvPr>
            <p:cNvSpPr txBox="1"/>
            <p:nvPr/>
          </p:nvSpPr>
          <p:spPr>
            <a:xfrm>
              <a:off x="5708496" y="3940678"/>
              <a:ext cx="850591" cy="32285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Nir Nevo</a:t>
              </a:r>
              <a:endParaRPr lang="he-IL" sz="1400" dirty="0"/>
            </a:p>
          </p:txBody>
        </p:sp>
        <p:sp>
          <p:nvSpPr>
            <p:cNvPr id="28" name="תיבת טקסט 27">
              <a:extLst>
                <a:ext uri="{FF2B5EF4-FFF2-40B4-BE49-F238E27FC236}">
                  <a16:creationId xmlns:a16="http://schemas.microsoft.com/office/drawing/2014/main" id="{9A5FF139-9DC9-188C-2375-77C938F70AEC}"/>
                </a:ext>
              </a:extLst>
            </p:cNvPr>
            <p:cNvSpPr txBox="1"/>
            <p:nvPr/>
          </p:nvSpPr>
          <p:spPr>
            <a:xfrm>
              <a:off x="5741313" y="4128844"/>
              <a:ext cx="784961" cy="27442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6">
                      <a:lumMod val="50000"/>
                    </a:schemeClr>
                  </a:solidFill>
                </a:rPr>
                <a:t>Marketing</a:t>
              </a:r>
              <a:endParaRPr lang="he-IL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קבוצה 35">
            <a:extLst>
              <a:ext uri="{FF2B5EF4-FFF2-40B4-BE49-F238E27FC236}">
                <a16:creationId xmlns:a16="http://schemas.microsoft.com/office/drawing/2014/main" id="{447B121D-F0CB-511F-FC89-8BC2111FED7C}"/>
              </a:ext>
            </a:extLst>
          </p:cNvPr>
          <p:cNvGrpSpPr/>
          <p:nvPr/>
        </p:nvGrpSpPr>
        <p:grpSpPr>
          <a:xfrm>
            <a:off x="8037441" y="3961576"/>
            <a:ext cx="1231050" cy="2076511"/>
            <a:chOff x="9465550" y="2382428"/>
            <a:chExt cx="1231050" cy="2076511"/>
          </a:xfrm>
        </p:grpSpPr>
        <p:sp>
          <p:nvSpPr>
            <p:cNvPr id="6" name="מלבן 5">
              <a:extLst>
                <a:ext uri="{FF2B5EF4-FFF2-40B4-BE49-F238E27FC236}">
                  <a16:creationId xmlns:a16="http://schemas.microsoft.com/office/drawing/2014/main" id="{CBE97E74-6A14-F1A4-960C-CB834AA33B8F}"/>
                </a:ext>
              </a:extLst>
            </p:cNvPr>
            <p:cNvSpPr/>
            <p:nvPr/>
          </p:nvSpPr>
          <p:spPr>
            <a:xfrm>
              <a:off x="9489950" y="3141048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10" name="תמונה 9">
              <a:extLst>
                <a:ext uri="{FF2B5EF4-FFF2-40B4-BE49-F238E27FC236}">
                  <a16:creationId xmlns:a16="http://schemas.microsoft.com/office/drawing/2014/main" id="{F5409F25-F030-0718-6639-7C2CA8CBC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0" b="4720"/>
            <a:stretch/>
          </p:blipFill>
          <p:spPr>
            <a:xfrm>
              <a:off x="9571084" y="2382428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3" name="תיבת טקסט 22">
              <a:extLst>
                <a:ext uri="{FF2B5EF4-FFF2-40B4-BE49-F238E27FC236}">
                  <a16:creationId xmlns:a16="http://schemas.microsoft.com/office/drawing/2014/main" id="{55A56F84-874A-1BE5-F033-96D3FC21EB01}"/>
                </a:ext>
              </a:extLst>
            </p:cNvPr>
            <p:cNvSpPr txBox="1"/>
            <p:nvPr/>
          </p:nvSpPr>
          <p:spPr>
            <a:xfrm>
              <a:off x="9465550" y="3930359"/>
              <a:ext cx="1231050" cy="32285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Nardin Khatib</a:t>
              </a:r>
              <a:endParaRPr lang="he-IL" sz="1400" dirty="0"/>
            </a:p>
          </p:txBody>
        </p:sp>
        <p:sp>
          <p:nvSpPr>
            <p:cNvPr id="24" name="תיבת טקסט 23">
              <a:extLst>
                <a:ext uri="{FF2B5EF4-FFF2-40B4-BE49-F238E27FC236}">
                  <a16:creationId xmlns:a16="http://schemas.microsoft.com/office/drawing/2014/main" id="{EB953103-A97A-653E-7EF0-9FD177CB26F3}"/>
                </a:ext>
              </a:extLst>
            </p:cNvPr>
            <p:cNvSpPr txBox="1"/>
            <p:nvPr/>
          </p:nvSpPr>
          <p:spPr>
            <a:xfrm>
              <a:off x="9488780" y="4118525"/>
              <a:ext cx="1184590" cy="27442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6">
                      <a:lumMod val="50000"/>
                    </a:schemeClr>
                  </a:solidFill>
                </a:rPr>
                <a:t>Quality Manager</a:t>
              </a:r>
              <a:endParaRPr lang="he-IL" sz="11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קבוצה 36">
            <a:extLst>
              <a:ext uri="{FF2B5EF4-FFF2-40B4-BE49-F238E27FC236}">
                <a16:creationId xmlns:a16="http://schemas.microsoft.com/office/drawing/2014/main" id="{5BDF0491-4564-14F4-CB0F-4545941D9D4B}"/>
              </a:ext>
            </a:extLst>
          </p:cNvPr>
          <p:cNvGrpSpPr/>
          <p:nvPr/>
        </p:nvGrpSpPr>
        <p:grpSpPr>
          <a:xfrm>
            <a:off x="6399705" y="3961576"/>
            <a:ext cx="1256498" cy="2076511"/>
            <a:chOff x="9452827" y="2382428"/>
            <a:chExt cx="1256498" cy="2076511"/>
          </a:xfrm>
        </p:grpSpPr>
        <p:sp>
          <p:nvSpPr>
            <p:cNvPr id="38" name="מלבן 37">
              <a:extLst>
                <a:ext uri="{FF2B5EF4-FFF2-40B4-BE49-F238E27FC236}">
                  <a16:creationId xmlns:a16="http://schemas.microsoft.com/office/drawing/2014/main" id="{2A9DD127-8721-5E06-3807-595D28D62572}"/>
                </a:ext>
              </a:extLst>
            </p:cNvPr>
            <p:cNvSpPr/>
            <p:nvPr/>
          </p:nvSpPr>
          <p:spPr>
            <a:xfrm>
              <a:off x="9489950" y="3141048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39" name="תמונה 38">
              <a:extLst>
                <a:ext uri="{FF2B5EF4-FFF2-40B4-BE49-F238E27FC236}">
                  <a16:creationId xmlns:a16="http://schemas.microsoft.com/office/drawing/2014/main" id="{997D6889-E4A7-E9B7-37D8-B7CEB8818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0" b="3130"/>
            <a:stretch/>
          </p:blipFill>
          <p:spPr>
            <a:xfrm>
              <a:off x="9571084" y="2382428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40" name="תיבת טקסט 39">
              <a:extLst>
                <a:ext uri="{FF2B5EF4-FFF2-40B4-BE49-F238E27FC236}">
                  <a16:creationId xmlns:a16="http://schemas.microsoft.com/office/drawing/2014/main" id="{8B9EA2A4-AFC3-7AEC-9428-E9A96C2CAD7C}"/>
                </a:ext>
              </a:extLst>
            </p:cNvPr>
            <p:cNvSpPr txBox="1"/>
            <p:nvPr/>
          </p:nvSpPr>
          <p:spPr>
            <a:xfrm>
              <a:off x="9452827" y="3930359"/>
              <a:ext cx="1256498" cy="3077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spc="-150" dirty="0"/>
                <a:t>Inbal Kirshenbaum</a:t>
              </a:r>
              <a:endParaRPr lang="he-IL" sz="1400" spc="-150" dirty="0"/>
            </a:p>
          </p:txBody>
        </p:sp>
        <p:sp>
          <p:nvSpPr>
            <p:cNvPr id="41" name="תיבת טקסט 40">
              <a:extLst>
                <a:ext uri="{FF2B5EF4-FFF2-40B4-BE49-F238E27FC236}">
                  <a16:creationId xmlns:a16="http://schemas.microsoft.com/office/drawing/2014/main" id="{A1967AA2-DD4C-CB65-BC1E-A6D2E281EDE5}"/>
                </a:ext>
              </a:extLst>
            </p:cNvPr>
            <p:cNvSpPr txBox="1"/>
            <p:nvPr/>
          </p:nvSpPr>
          <p:spPr>
            <a:xfrm>
              <a:off x="9671348" y="4118525"/>
              <a:ext cx="819455" cy="2616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6">
                      <a:lumMod val="50000"/>
                    </a:schemeClr>
                  </a:solidFill>
                </a:rPr>
                <a:t>Pkg Design</a:t>
              </a:r>
              <a:endParaRPr lang="he-IL" sz="11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64" name="קבוצה 63">
            <a:extLst>
              <a:ext uri="{FF2B5EF4-FFF2-40B4-BE49-F238E27FC236}">
                <a16:creationId xmlns:a16="http://schemas.microsoft.com/office/drawing/2014/main" id="{B5BD3786-9FB3-98E0-56FD-644E176ADA12}"/>
              </a:ext>
            </a:extLst>
          </p:cNvPr>
          <p:cNvGrpSpPr/>
          <p:nvPr/>
        </p:nvGrpSpPr>
        <p:grpSpPr>
          <a:xfrm>
            <a:off x="9581057" y="3961576"/>
            <a:ext cx="1319593" cy="2076511"/>
            <a:chOff x="5473997" y="2392747"/>
            <a:chExt cx="1319593" cy="2076511"/>
          </a:xfrm>
        </p:grpSpPr>
        <p:sp>
          <p:nvSpPr>
            <p:cNvPr id="65" name="מלבן 64">
              <a:extLst>
                <a:ext uri="{FF2B5EF4-FFF2-40B4-BE49-F238E27FC236}">
                  <a16:creationId xmlns:a16="http://schemas.microsoft.com/office/drawing/2014/main" id="{F8E04545-AA20-0A61-B8F0-4622FE997AA3}"/>
                </a:ext>
              </a:extLst>
            </p:cNvPr>
            <p:cNvSpPr/>
            <p:nvPr/>
          </p:nvSpPr>
          <p:spPr>
            <a:xfrm>
              <a:off x="5542668" y="3151367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66" name="תמונה 65">
              <a:extLst>
                <a:ext uri="{FF2B5EF4-FFF2-40B4-BE49-F238E27FC236}">
                  <a16:creationId xmlns:a16="http://schemas.microsoft.com/office/drawing/2014/main" id="{BC37D5F7-4C15-7906-2811-D3EA8E9AC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0" b="3130"/>
            <a:stretch/>
          </p:blipFill>
          <p:spPr>
            <a:xfrm>
              <a:off x="5623802" y="2392747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67" name="תיבת טקסט 66">
              <a:extLst>
                <a:ext uri="{FF2B5EF4-FFF2-40B4-BE49-F238E27FC236}">
                  <a16:creationId xmlns:a16="http://schemas.microsoft.com/office/drawing/2014/main" id="{2EDFE4E9-F210-9E93-990C-4EEF9BA55ECD}"/>
                </a:ext>
              </a:extLst>
            </p:cNvPr>
            <p:cNvSpPr txBox="1"/>
            <p:nvPr/>
          </p:nvSpPr>
          <p:spPr>
            <a:xfrm>
              <a:off x="5639492" y="3940678"/>
              <a:ext cx="988604" cy="3077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Tal Hausen</a:t>
              </a:r>
              <a:endParaRPr lang="he-IL" sz="1400" dirty="0"/>
            </a:p>
          </p:txBody>
        </p:sp>
        <p:sp>
          <p:nvSpPr>
            <p:cNvPr id="68" name="תיבת טקסט 67">
              <a:extLst>
                <a:ext uri="{FF2B5EF4-FFF2-40B4-BE49-F238E27FC236}">
                  <a16:creationId xmlns:a16="http://schemas.microsoft.com/office/drawing/2014/main" id="{C3A96C82-105E-A5F4-E374-6A291F054BC1}"/>
                </a:ext>
              </a:extLst>
            </p:cNvPr>
            <p:cNvSpPr txBox="1"/>
            <p:nvPr/>
          </p:nvSpPr>
          <p:spPr>
            <a:xfrm>
              <a:off x="5473997" y="4128844"/>
              <a:ext cx="1319593" cy="2616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6">
                      <a:lumMod val="50000"/>
                    </a:schemeClr>
                  </a:solidFill>
                </a:rPr>
                <a:t>Culinary consultant</a:t>
              </a:r>
              <a:endParaRPr lang="he-IL" sz="11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קבוצה 3">
            <a:extLst>
              <a:ext uri="{FF2B5EF4-FFF2-40B4-BE49-F238E27FC236}">
                <a16:creationId xmlns:a16="http://schemas.microsoft.com/office/drawing/2014/main" id="{FD73C6F0-7FDB-D00E-EB39-4528C1D84171}"/>
              </a:ext>
            </a:extLst>
          </p:cNvPr>
          <p:cNvGrpSpPr/>
          <p:nvPr/>
        </p:nvGrpSpPr>
        <p:grpSpPr>
          <a:xfrm>
            <a:off x="5522160" y="1445894"/>
            <a:ext cx="1182245" cy="2076511"/>
            <a:chOff x="322863" y="2392747"/>
            <a:chExt cx="1182245" cy="2076511"/>
          </a:xfrm>
        </p:grpSpPr>
        <p:sp>
          <p:nvSpPr>
            <p:cNvPr id="32" name="מלבן 31">
              <a:extLst>
                <a:ext uri="{FF2B5EF4-FFF2-40B4-BE49-F238E27FC236}">
                  <a16:creationId xmlns:a16="http://schemas.microsoft.com/office/drawing/2014/main" id="{77C6A8F5-CB3A-50E4-67EE-06730CDAB88D}"/>
                </a:ext>
              </a:extLst>
            </p:cNvPr>
            <p:cNvSpPr/>
            <p:nvPr/>
          </p:nvSpPr>
          <p:spPr>
            <a:xfrm>
              <a:off x="322863" y="3151367"/>
              <a:ext cx="1182245" cy="131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sz="1400"/>
            </a:p>
          </p:txBody>
        </p:sp>
        <p:pic>
          <p:nvPicPr>
            <p:cNvPr id="35" name="תמונה 34">
              <a:extLst>
                <a:ext uri="{FF2B5EF4-FFF2-40B4-BE49-F238E27FC236}">
                  <a16:creationId xmlns:a16="http://schemas.microsoft.com/office/drawing/2014/main" id="{F2A79039-0EFE-6D7F-CE64-BC8FB0780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30" b="3130"/>
            <a:stretch/>
          </p:blipFill>
          <p:spPr>
            <a:xfrm>
              <a:off x="403997" y="2392747"/>
              <a:ext cx="1019977" cy="1434177"/>
            </a:xfrm>
            <a:prstGeom prst="ellipse">
              <a:avLst/>
            </a:prstGeom>
            <a:ln w="635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43" name="תיבת טקסט 42">
              <a:extLst>
                <a:ext uri="{FF2B5EF4-FFF2-40B4-BE49-F238E27FC236}">
                  <a16:creationId xmlns:a16="http://schemas.microsoft.com/office/drawing/2014/main" id="{5D49A5B4-BA75-D5E8-2315-DFEF2D061D56}"/>
                </a:ext>
              </a:extLst>
            </p:cNvPr>
            <p:cNvSpPr txBox="1"/>
            <p:nvPr/>
          </p:nvSpPr>
          <p:spPr>
            <a:xfrm>
              <a:off x="348960" y="3940678"/>
              <a:ext cx="1130053" cy="30777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he-IL"/>
              </a:defPPr>
              <a:lvl1pPr algn="ctr">
                <a:defRPr b="1"/>
              </a:lvl1pPr>
            </a:lstStyle>
            <a:p>
              <a:r>
                <a:rPr lang="en-US" sz="1400" dirty="0"/>
                <a:t>Michal Darel</a:t>
              </a:r>
              <a:endParaRPr lang="he-IL" sz="1400" dirty="0"/>
            </a:p>
          </p:txBody>
        </p:sp>
        <p:sp>
          <p:nvSpPr>
            <p:cNvPr id="48" name="תיבת טקסט 47">
              <a:extLst>
                <a:ext uri="{FF2B5EF4-FFF2-40B4-BE49-F238E27FC236}">
                  <a16:creationId xmlns:a16="http://schemas.microsoft.com/office/drawing/2014/main" id="{5F8386A1-BCF9-8221-B59C-14E02C3D0512}"/>
                </a:ext>
              </a:extLst>
            </p:cNvPr>
            <p:cNvSpPr txBox="1"/>
            <p:nvPr/>
          </p:nvSpPr>
          <p:spPr>
            <a:xfrm>
              <a:off x="447354" y="4128844"/>
              <a:ext cx="933269" cy="261610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6">
                      <a:lumMod val="50000"/>
                    </a:schemeClr>
                  </a:solidFill>
                </a:rPr>
                <a:t>Owner &amp; Acc</a:t>
              </a:r>
              <a:endParaRPr lang="he-IL" sz="11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813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21E45-7F1E-EB2C-962D-8CFC6167F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2E5AB50-0415-41F0-C3F3-C5C91D814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</a:t>
            </a:r>
            <a:endParaRPr lang="he-IL" dirty="0"/>
          </a:p>
        </p:txBody>
      </p:sp>
      <p:grpSp>
        <p:nvGrpSpPr>
          <p:cNvPr id="38" name="קבוצה 37">
            <a:extLst>
              <a:ext uri="{FF2B5EF4-FFF2-40B4-BE49-F238E27FC236}">
                <a16:creationId xmlns:a16="http://schemas.microsoft.com/office/drawing/2014/main" id="{B6A3F5B9-A78F-71AB-602C-48E77A491322}"/>
              </a:ext>
            </a:extLst>
          </p:cNvPr>
          <p:cNvGrpSpPr/>
          <p:nvPr/>
        </p:nvGrpSpPr>
        <p:grpSpPr>
          <a:xfrm>
            <a:off x="9024000" y="2220867"/>
            <a:ext cx="3168000" cy="2845172"/>
            <a:chOff x="9024000" y="2220867"/>
            <a:chExt cx="3168000" cy="2845172"/>
          </a:xfrm>
        </p:grpSpPr>
        <p:sp>
          <p:nvSpPr>
            <p:cNvPr id="13" name="כותרת 4">
              <a:extLst>
                <a:ext uri="{FF2B5EF4-FFF2-40B4-BE49-F238E27FC236}">
                  <a16:creationId xmlns:a16="http://schemas.microsoft.com/office/drawing/2014/main" id="{5BC43C7E-EB10-8A13-07FE-B79882EF0F70}"/>
                </a:ext>
              </a:extLst>
            </p:cNvPr>
            <p:cNvSpPr txBox="1">
              <a:spLocks/>
            </p:cNvSpPr>
            <p:nvPr/>
          </p:nvSpPr>
          <p:spPr>
            <a:xfrm>
              <a:off x="9024000" y="4428839"/>
              <a:ext cx="3168000" cy="637200"/>
            </a:xfrm>
            <a:prstGeom prst="rect">
              <a:avLst/>
            </a:prstGeom>
          </p:spPr>
          <p:txBody>
            <a:bodyPr vert="horz" lIns="91440" tIns="45720" rIns="91440" bIns="45720" rtlCol="1" anchor="ctr">
              <a:normAutofit lnSpcReduction="10000"/>
            </a:bodyPr>
            <a:lstStyle>
              <a:lvl1pPr algn="ctr" defTabSz="914400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LEMON MILK Medium" panose="00000600000000000000" pitchFamily="50" charset="0"/>
                  <a:ea typeface="+mj-ea"/>
                  <a:cs typeface="BN Torrens Thin" panose="00000400000000000000" pitchFamily="2" charset="-79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Huge opportunity</a:t>
              </a:r>
            </a:p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 in each Line</a:t>
              </a:r>
              <a:endParaRPr lang="he-IL" sz="2400" b="1" dirty="0">
                <a:latin typeface="+mn-lt"/>
              </a:endParaRPr>
            </a:p>
          </p:txBody>
        </p:sp>
        <p:pic>
          <p:nvPicPr>
            <p:cNvPr id="4098" name="Picture 2" descr="Shopping cart icon Royalty Free Vector Image - VectorStock">
              <a:extLst>
                <a:ext uri="{FF2B5EF4-FFF2-40B4-BE49-F238E27FC236}">
                  <a16:creationId xmlns:a16="http://schemas.microsoft.com/office/drawing/2014/main" id="{6FB86C73-CD1B-3A11-FB65-E9726832C25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2" t="17133" r="16908" b="23763"/>
            <a:stretch/>
          </p:blipFill>
          <p:spPr bwMode="auto">
            <a:xfrm>
              <a:off x="9611972" y="2220867"/>
              <a:ext cx="1992057" cy="1704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קבוצה 36">
            <a:extLst>
              <a:ext uri="{FF2B5EF4-FFF2-40B4-BE49-F238E27FC236}">
                <a16:creationId xmlns:a16="http://schemas.microsoft.com/office/drawing/2014/main" id="{791C9289-6F0C-CE79-664B-3DD6139D2D69}"/>
              </a:ext>
            </a:extLst>
          </p:cNvPr>
          <p:cNvGrpSpPr/>
          <p:nvPr/>
        </p:nvGrpSpPr>
        <p:grpSpPr>
          <a:xfrm>
            <a:off x="3007999" y="2283802"/>
            <a:ext cx="3168000" cy="2782237"/>
            <a:chOff x="6016000" y="2283802"/>
            <a:chExt cx="3168000" cy="2782237"/>
          </a:xfrm>
        </p:grpSpPr>
        <p:sp>
          <p:nvSpPr>
            <p:cNvPr id="6" name="כותרת 4">
              <a:extLst>
                <a:ext uri="{FF2B5EF4-FFF2-40B4-BE49-F238E27FC236}">
                  <a16:creationId xmlns:a16="http://schemas.microsoft.com/office/drawing/2014/main" id="{5B2E800C-D461-E250-9B6A-DD9C89D8FA10}"/>
                </a:ext>
              </a:extLst>
            </p:cNvPr>
            <p:cNvSpPr txBox="1">
              <a:spLocks/>
            </p:cNvSpPr>
            <p:nvPr/>
          </p:nvSpPr>
          <p:spPr>
            <a:xfrm>
              <a:off x="6016000" y="4428839"/>
              <a:ext cx="3168000" cy="637200"/>
            </a:xfrm>
            <a:prstGeom prst="rect">
              <a:avLst/>
            </a:prstGeom>
          </p:spPr>
          <p:txBody>
            <a:bodyPr vert="horz" lIns="91440" tIns="45720" rIns="91440" bIns="45720" rtlCol="1" anchor="ctr">
              <a:normAutofit fontScale="92500"/>
            </a:bodyPr>
            <a:lstStyle>
              <a:lvl1pPr algn="ctr" defTabSz="914400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LEMON MILK Medium" panose="00000600000000000000" pitchFamily="50" charset="0"/>
                  <a:ea typeface="+mj-ea"/>
                  <a:cs typeface="BN Torrens Thin" panose="00000400000000000000" pitchFamily="2" charset="-79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Solutions for real pain</a:t>
              </a:r>
            </a:p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with Proven Repeat sales</a:t>
              </a:r>
            </a:p>
          </p:txBody>
        </p:sp>
        <p:graphicFrame>
          <p:nvGraphicFramePr>
            <p:cNvPr id="7" name="אובייקט 6">
              <a:extLst>
                <a:ext uri="{FF2B5EF4-FFF2-40B4-BE49-F238E27FC236}">
                  <a16:creationId xmlns:a16="http://schemas.microsoft.com/office/drawing/2014/main" id="{2ABA3E28-BD1B-7DEF-03C9-0CB35585852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3497310"/>
                </p:ext>
              </p:extLst>
            </p:nvPr>
          </p:nvGraphicFramePr>
          <p:xfrm>
            <a:off x="6774654" y="2283802"/>
            <a:ext cx="1790174" cy="19664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15185710" imgH="16999112" progId="">
                    <p:embed/>
                  </p:oleObj>
                </mc:Choice>
                <mc:Fallback>
                  <p:oleObj r:id="rId4" imgW="15185710" imgH="16999112" progId="">
                    <p:embed/>
                    <p:pic>
                      <p:nvPicPr>
                        <p:cNvPr id="7" name="אובייקט 6">
                          <a:extLst>
                            <a:ext uri="{FF2B5EF4-FFF2-40B4-BE49-F238E27FC236}">
                              <a16:creationId xmlns:a16="http://schemas.microsoft.com/office/drawing/2014/main" id="{2ABA3E28-BD1B-7DEF-03C9-0CB35585852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774654" y="2283802"/>
                          <a:ext cx="1790174" cy="19664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" name="קבוצה 35">
            <a:extLst>
              <a:ext uri="{FF2B5EF4-FFF2-40B4-BE49-F238E27FC236}">
                <a16:creationId xmlns:a16="http://schemas.microsoft.com/office/drawing/2014/main" id="{DD619134-47E5-7855-11B2-720DE6A931E3}"/>
              </a:ext>
            </a:extLst>
          </p:cNvPr>
          <p:cNvGrpSpPr/>
          <p:nvPr/>
        </p:nvGrpSpPr>
        <p:grpSpPr>
          <a:xfrm>
            <a:off x="6016000" y="2303910"/>
            <a:ext cx="3168000" cy="2762129"/>
            <a:chOff x="3008000" y="2303910"/>
            <a:chExt cx="3168000" cy="2762129"/>
          </a:xfrm>
        </p:grpSpPr>
        <p:sp>
          <p:nvSpPr>
            <p:cNvPr id="18" name="כותרת 4">
              <a:extLst>
                <a:ext uri="{FF2B5EF4-FFF2-40B4-BE49-F238E27FC236}">
                  <a16:creationId xmlns:a16="http://schemas.microsoft.com/office/drawing/2014/main" id="{410B5234-6F0A-0BBC-ED57-2F9AE09E10AD}"/>
                </a:ext>
              </a:extLst>
            </p:cNvPr>
            <p:cNvSpPr txBox="1">
              <a:spLocks/>
            </p:cNvSpPr>
            <p:nvPr/>
          </p:nvSpPr>
          <p:spPr>
            <a:xfrm>
              <a:off x="3008000" y="4429148"/>
              <a:ext cx="3168000" cy="636891"/>
            </a:xfrm>
            <a:prstGeom prst="rect">
              <a:avLst/>
            </a:prstGeom>
          </p:spPr>
          <p:txBody>
            <a:bodyPr vert="horz" lIns="91440" tIns="45720" rIns="91440" bIns="45720" rtlCol="1" anchor="ctr">
              <a:noAutofit/>
            </a:bodyPr>
            <a:lstStyle>
              <a:lvl1pPr algn="ctr" defTabSz="914400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LEMON MILK Medium" panose="00000600000000000000" pitchFamily="50" charset="0"/>
                  <a:ea typeface="+mj-ea"/>
                  <a:cs typeface="BN Torrens Thin" panose="00000400000000000000" pitchFamily="2" charset="-79"/>
                </a:defRPr>
              </a:lvl1pPr>
            </a:lstStyle>
            <a:p>
              <a:r>
                <a:rPr lang="en-US" sz="2400" b="1" dirty="0">
                  <a:latin typeface="+mn-lt"/>
                </a:rPr>
                <a:t>Fits global major</a:t>
              </a:r>
            </a:p>
            <a:p>
              <a:r>
                <a:rPr lang="en-US" sz="2400" b="1" dirty="0">
                  <a:latin typeface="+mn-lt"/>
                </a:rPr>
                <a:t>market trends</a:t>
              </a:r>
              <a:endParaRPr lang="he-IL" sz="2400" b="1" dirty="0">
                <a:latin typeface="+mn-lt"/>
              </a:endParaRPr>
            </a:p>
          </p:txBody>
        </p:sp>
        <p:pic>
          <p:nvPicPr>
            <p:cNvPr id="17" name="תמונה 16">
              <a:extLst>
                <a:ext uri="{FF2B5EF4-FFF2-40B4-BE49-F238E27FC236}">
                  <a16:creationId xmlns:a16="http://schemas.microsoft.com/office/drawing/2014/main" id="{C8C46864-FD4D-5EC0-A759-238B22C52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698" y="2303910"/>
              <a:ext cx="2579857" cy="1538419"/>
            </a:xfrm>
            <a:prstGeom prst="rect">
              <a:avLst/>
            </a:prstGeom>
          </p:spPr>
        </p:pic>
      </p:grpSp>
      <p:grpSp>
        <p:nvGrpSpPr>
          <p:cNvPr id="35" name="קבוצה 34">
            <a:extLst>
              <a:ext uri="{FF2B5EF4-FFF2-40B4-BE49-F238E27FC236}">
                <a16:creationId xmlns:a16="http://schemas.microsoft.com/office/drawing/2014/main" id="{70008651-91C6-7638-7FF8-4E283697E3A1}"/>
              </a:ext>
            </a:extLst>
          </p:cNvPr>
          <p:cNvGrpSpPr/>
          <p:nvPr/>
        </p:nvGrpSpPr>
        <p:grpSpPr>
          <a:xfrm>
            <a:off x="0" y="2142579"/>
            <a:ext cx="3168000" cy="2923460"/>
            <a:chOff x="0" y="2142579"/>
            <a:chExt cx="3168000" cy="2923460"/>
          </a:xfrm>
        </p:grpSpPr>
        <p:sp>
          <p:nvSpPr>
            <p:cNvPr id="30" name="כותרת 4">
              <a:extLst>
                <a:ext uri="{FF2B5EF4-FFF2-40B4-BE49-F238E27FC236}">
                  <a16:creationId xmlns:a16="http://schemas.microsoft.com/office/drawing/2014/main" id="{57F5E224-A9B2-E96A-0DBC-83C6E890CB89}"/>
                </a:ext>
              </a:extLst>
            </p:cNvPr>
            <p:cNvSpPr txBox="1">
              <a:spLocks/>
            </p:cNvSpPr>
            <p:nvPr/>
          </p:nvSpPr>
          <p:spPr>
            <a:xfrm>
              <a:off x="0" y="4428839"/>
              <a:ext cx="3168000" cy="637200"/>
            </a:xfrm>
            <a:prstGeom prst="rect">
              <a:avLst/>
            </a:prstGeom>
          </p:spPr>
          <p:txBody>
            <a:bodyPr vert="horz" lIns="91440" tIns="45720" rIns="91440" bIns="45720" rtlCol="1" anchor="ctr">
              <a:noAutofit/>
            </a:bodyPr>
            <a:lstStyle>
              <a:lvl1pPr algn="ctr" defTabSz="914400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LEMON MILK Medium" panose="00000600000000000000" pitchFamily="50" charset="0"/>
                  <a:ea typeface="+mj-ea"/>
                  <a:cs typeface="BN Torrens Thin" panose="00000400000000000000" pitchFamily="2" charset="-79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Tasty products</a:t>
              </a:r>
            </a:p>
            <a:p>
              <a:pPr>
                <a:lnSpc>
                  <a:spcPct val="80000"/>
                </a:lnSpc>
              </a:pPr>
              <a:r>
                <a:rPr lang="en-US" sz="2400" b="1" dirty="0">
                  <a:latin typeface="+mn-lt"/>
                </a:rPr>
                <a:t>With clean labels </a:t>
              </a:r>
              <a:endParaRPr lang="he-IL" sz="2400" b="1" dirty="0">
                <a:latin typeface="+mn-lt"/>
              </a:endParaRPr>
            </a:p>
          </p:txBody>
        </p:sp>
        <p:grpSp>
          <p:nvGrpSpPr>
            <p:cNvPr id="31" name="קבוצה 30">
              <a:extLst>
                <a:ext uri="{FF2B5EF4-FFF2-40B4-BE49-F238E27FC236}">
                  <a16:creationId xmlns:a16="http://schemas.microsoft.com/office/drawing/2014/main" id="{FE6DD0DF-2BDE-0AA3-701D-70BFB49EF3E8}"/>
                </a:ext>
              </a:extLst>
            </p:cNvPr>
            <p:cNvGrpSpPr/>
            <p:nvPr/>
          </p:nvGrpSpPr>
          <p:grpSpPr>
            <a:xfrm>
              <a:off x="686191" y="2142579"/>
              <a:ext cx="1795619" cy="1762037"/>
              <a:chOff x="5089452" y="2764715"/>
              <a:chExt cx="2224659" cy="2224659"/>
            </a:xfrm>
          </p:grpSpPr>
          <p:pic>
            <p:nvPicPr>
              <p:cNvPr id="32" name="תמונה 31">
                <a:extLst>
                  <a:ext uri="{FF2B5EF4-FFF2-40B4-BE49-F238E27FC236}">
                    <a16:creationId xmlns:a16="http://schemas.microsoft.com/office/drawing/2014/main" id="{8A75C19D-71AD-88B2-0373-84CD2BD560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DDA7E"/>
                  </a:clrFrom>
                  <a:clrTo>
                    <a:srgbClr val="FDDA7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89452" y="2764715"/>
                <a:ext cx="2224659" cy="2224659"/>
              </a:xfrm>
              <a:prstGeom prst="rect">
                <a:avLst/>
              </a:prstGeom>
            </p:spPr>
          </p:pic>
          <p:sp>
            <p:nvSpPr>
              <p:cNvPr id="33" name="אליפסה 32">
                <a:extLst>
                  <a:ext uri="{FF2B5EF4-FFF2-40B4-BE49-F238E27FC236}">
                    <a16:creationId xmlns:a16="http://schemas.microsoft.com/office/drawing/2014/main" id="{6279D3C4-C7BD-EE0F-5016-EA3A207001A6}"/>
                  </a:ext>
                </a:extLst>
              </p:cNvPr>
              <p:cNvSpPr/>
              <p:nvPr/>
            </p:nvSpPr>
            <p:spPr>
              <a:xfrm>
                <a:off x="5229781" y="2905358"/>
                <a:ext cx="1944000" cy="1942330"/>
              </a:xfrm>
              <a:prstGeom prst="ellipse">
                <a:avLst/>
              </a:prstGeom>
              <a:noFill/>
              <a:ln w="984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he-I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54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852B488-8A2E-F15F-06C2-8379FE061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are looking for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08373078-9552-FEBF-C1E0-1C657EFABE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9183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>
                <a:latin typeface="Calibri "/>
              </a:rPr>
              <a:t>Strategic global partners</a:t>
            </a:r>
          </a:p>
          <a:p>
            <a:pPr lvl="1" fontAlgn="base"/>
            <a:r>
              <a:rPr lang="en-US" sz="2800" dirty="0">
                <a:latin typeface="Calibri "/>
              </a:rPr>
              <a:t>To team up with us to make our dream comes true</a:t>
            </a:r>
          </a:p>
          <a:p>
            <a:pPr lvl="1" fontAlgn="base"/>
            <a:r>
              <a:rPr lang="en-US" sz="2800" dirty="0">
                <a:latin typeface="Calibri "/>
              </a:rPr>
              <a:t>Marketing, production and logistic capabilities</a:t>
            </a:r>
          </a:p>
          <a:p>
            <a:pPr lvl="1" fontAlgn="base"/>
            <a:r>
              <a:rPr lang="en-US" sz="2800" dirty="0">
                <a:latin typeface="Calibri "/>
              </a:rPr>
              <a:t>Innovative and creating partners who want to lead the healthy sweet trend</a:t>
            </a:r>
          </a:p>
          <a:p>
            <a:pPr marL="457200" lvl="1" indent="0" fontAlgn="base">
              <a:buNone/>
            </a:pPr>
            <a:endParaRPr lang="en-US" sz="2800" dirty="0">
              <a:latin typeface="Calibri "/>
            </a:endParaRPr>
          </a:p>
          <a:p>
            <a:pPr marL="228600" lvl="1" fontAlgn="base">
              <a:spcBef>
                <a:spcPts val="1000"/>
              </a:spcBef>
            </a:pPr>
            <a:r>
              <a:rPr lang="en-US" sz="3200" dirty="0">
                <a:latin typeface="Calibri "/>
              </a:rPr>
              <a:t>Join us to</a:t>
            </a:r>
          </a:p>
          <a:p>
            <a:pPr lvl="1" fontAlgn="base">
              <a:lnSpc>
                <a:spcPct val="100000"/>
              </a:lnSpc>
            </a:pPr>
            <a:r>
              <a:rPr lang="en-US" sz="2800" dirty="0">
                <a:latin typeface="Calibri "/>
              </a:rPr>
              <a:t>Accelerate and expand our global sales</a:t>
            </a:r>
          </a:p>
          <a:p>
            <a:pPr lvl="1" fontAlgn="base">
              <a:lnSpc>
                <a:spcPct val="100000"/>
              </a:lnSpc>
            </a:pPr>
            <a:r>
              <a:rPr lang="en-US" sz="2800" dirty="0">
                <a:latin typeface="Calibri "/>
              </a:rPr>
              <a:t>Enjoy a proven yet fresh concept</a:t>
            </a:r>
          </a:p>
          <a:p>
            <a:pPr lvl="1" fontAlgn="base">
              <a:lnSpc>
                <a:spcPct val="100000"/>
              </a:lnSpc>
            </a:pPr>
            <a:r>
              <a:rPr lang="en-US" sz="2800" dirty="0">
                <a:latin typeface="Calibri "/>
              </a:rPr>
              <a:t>A concept that successfully competes with reduced &amp; sugar-free products</a:t>
            </a:r>
          </a:p>
          <a:p>
            <a:pPr lvl="1"/>
            <a:endParaRPr lang="he-IL" sz="2800" dirty="0">
              <a:latin typeface="Calibri "/>
            </a:endParaRPr>
          </a:p>
        </p:txBody>
      </p:sp>
    </p:spTree>
    <p:extLst>
      <p:ext uri="{BB962C8B-B14F-4D97-AF65-F5344CB8AC3E}">
        <p14:creationId xmlns:p14="http://schemas.microsoft.com/office/powerpoint/2010/main" val="286929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B606BB4-8D8B-5C07-AE64-BA80086C0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OPPORTUNITY – Sugar Free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F4F31D9E-1410-ED7A-1E29-63E1E49785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476188"/>
            <a:ext cx="10515599" cy="470077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+mn-lt"/>
              </a:rPr>
              <a:t>Wellness</a:t>
            </a:r>
            <a:r>
              <a:rPr lang="en-US" dirty="0">
                <a:latin typeface="+mn-lt"/>
              </a:rPr>
              <a:t>:</a:t>
            </a:r>
          </a:p>
          <a:p>
            <a:pPr lvl="1"/>
            <a:r>
              <a:rPr lang="en-US" dirty="0">
                <a:latin typeface="+mn-lt"/>
              </a:rPr>
              <a:t>Over 589M people GLOBALLY are diabetics </a:t>
            </a:r>
            <a:r>
              <a:rPr lang="en-US" sz="15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[11.1%] </a:t>
            </a:r>
            <a:r>
              <a:rPr lang="en-US" dirty="0">
                <a:latin typeface="+mn-lt"/>
              </a:rPr>
              <a:t>– 1 out of 9</a:t>
            </a:r>
          </a:p>
          <a:p>
            <a:pPr lvl="1"/>
            <a:r>
              <a:rPr lang="en-US" dirty="0">
                <a:latin typeface="+mn-lt"/>
              </a:rPr>
              <a:t>Over 720M people GLOBALLY are prediabetics – 1 out of 7</a:t>
            </a:r>
          </a:p>
          <a:p>
            <a:pPr lvl="1"/>
            <a:r>
              <a:rPr lang="en-US" dirty="0">
                <a:latin typeface="+mn-lt"/>
              </a:rPr>
              <a:t>Major health organizations (ADA, EASD): Sugar reduction is important</a:t>
            </a: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Some Figures</a:t>
            </a:r>
            <a:r>
              <a:rPr lang="en-US" dirty="0">
                <a:latin typeface="+mn-lt"/>
              </a:rPr>
              <a:t>:</a:t>
            </a:r>
          </a:p>
          <a:p>
            <a:pPr>
              <a:spcBef>
                <a:spcPts val="2000"/>
              </a:spcBef>
            </a:pPr>
            <a:endParaRPr lang="en-US" dirty="0">
              <a:latin typeface="+mn-lt"/>
            </a:endParaRPr>
          </a:p>
          <a:p>
            <a:pPr>
              <a:spcBef>
                <a:spcPts val="2000"/>
              </a:spcBef>
            </a:pPr>
            <a:endParaRPr lang="en-US" dirty="0">
              <a:latin typeface="+mn-lt"/>
            </a:endParaRPr>
          </a:p>
          <a:p>
            <a:pPr>
              <a:spcBef>
                <a:spcPts val="2000"/>
              </a:spcBef>
            </a:pPr>
            <a:r>
              <a:rPr lang="en-US" b="1" dirty="0">
                <a:latin typeface="+mn-lt"/>
              </a:rPr>
              <a:t>Main Approaches</a:t>
            </a:r>
            <a:r>
              <a:rPr lang="en-US" dirty="0">
                <a:latin typeface="+mn-lt"/>
              </a:rPr>
              <a:t>:</a:t>
            </a:r>
          </a:p>
          <a:p>
            <a:pPr lvl="1"/>
            <a:r>
              <a:rPr lang="en-US" dirty="0">
                <a:latin typeface="+mn-lt"/>
              </a:rPr>
              <a:t>Sugar Reduction</a:t>
            </a:r>
          </a:p>
          <a:p>
            <a:pPr lvl="1"/>
            <a:r>
              <a:rPr lang="en-US" dirty="0">
                <a:latin typeface="+mn-lt"/>
              </a:rPr>
              <a:t>Sugar Free</a:t>
            </a:r>
          </a:p>
          <a:p>
            <a:endParaRPr lang="he-IL" dirty="0">
              <a:latin typeface="+mn-lt"/>
            </a:endParaRPr>
          </a:p>
        </p:txBody>
      </p:sp>
      <p:graphicFrame>
        <p:nvGraphicFramePr>
          <p:cNvPr id="5" name="טבלה 4">
            <a:extLst>
              <a:ext uri="{FF2B5EF4-FFF2-40B4-BE49-F238E27FC236}">
                <a16:creationId xmlns:a16="http://schemas.microsoft.com/office/drawing/2014/main" id="{831A5EB3-2CA9-B17B-AE25-C68B1CCD23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167719"/>
              </p:ext>
            </p:extLst>
          </p:nvPr>
        </p:nvGraphicFramePr>
        <p:xfrm>
          <a:off x="1145161" y="3460259"/>
          <a:ext cx="10585958" cy="1107440"/>
        </p:xfrm>
        <a:graphic>
          <a:graphicData uri="http://schemas.openxmlformats.org/drawingml/2006/table">
            <a:tbl>
              <a:tblPr rtl="1" firstRow="1" bandRow="1">
                <a:tableStyleId>{00A15C55-8517-42AA-B614-E9B94910E393}</a:tableStyleId>
              </a:tblPr>
              <a:tblGrid>
                <a:gridCol w="981771">
                  <a:extLst>
                    <a:ext uri="{9D8B030D-6E8A-4147-A177-3AD203B41FA5}">
                      <a16:colId xmlns:a16="http://schemas.microsoft.com/office/drawing/2014/main" val="642010691"/>
                    </a:ext>
                  </a:extLst>
                </a:gridCol>
                <a:gridCol w="950259">
                  <a:extLst>
                    <a:ext uri="{9D8B030D-6E8A-4147-A177-3AD203B41FA5}">
                      <a16:colId xmlns:a16="http://schemas.microsoft.com/office/drawing/2014/main" val="1020499498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757524391"/>
                    </a:ext>
                  </a:extLst>
                </a:gridCol>
                <a:gridCol w="938306">
                  <a:extLst>
                    <a:ext uri="{9D8B030D-6E8A-4147-A177-3AD203B41FA5}">
                      <a16:colId xmlns:a16="http://schemas.microsoft.com/office/drawing/2014/main" val="676842615"/>
                    </a:ext>
                  </a:extLst>
                </a:gridCol>
                <a:gridCol w="1013771">
                  <a:extLst>
                    <a:ext uri="{9D8B030D-6E8A-4147-A177-3AD203B41FA5}">
                      <a16:colId xmlns:a16="http://schemas.microsoft.com/office/drawing/2014/main" val="2622053016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1223528524"/>
                    </a:ext>
                  </a:extLst>
                </a:gridCol>
                <a:gridCol w="953683">
                  <a:extLst>
                    <a:ext uri="{9D8B030D-6E8A-4147-A177-3AD203B41FA5}">
                      <a16:colId xmlns:a16="http://schemas.microsoft.com/office/drawing/2014/main" val="327514042"/>
                    </a:ext>
                  </a:extLst>
                </a:gridCol>
                <a:gridCol w="944282">
                  <a:extLst>
                    <a:ext uri="{9D8B030D-6E8A-4147-A177-3AD203B41FA5}">
                      <a16:colId xmlns:a16="http://schemas.microsoft.com/office/drawing/2014/main" val="1395784252"/>
                    </a:ext>
                  </a:extLst>
                </a:gridCol>
                <a:gridCol w="938306">
                  <a:extLst>
                    <a:ext uri="{9D8B030D-6E8A-4147-A177-3AD203B41FA5}">
                      <a16:colId xmlns:a16="http://schemas.microsoft.com/office/drawing/2014/main" val="3055409468"/>
                    </a:ext>
                  </a:extLst>
                </a:gridCol>
                <a:gridCol w="1577787">
                  <a:extLst>
                    <a:ext uri="{9D8B030D-6E8A-4147-A177-3AD203B41FA5}">
                      <a16:colId xmlns:a16="http://schemas.microsoft.com/office/drawing/2014/main" val="3196917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Canada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UK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S.Korea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India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Thailand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Singapore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China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Israel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US</a:t>
                      </a:r>
                      <a:endParaRPr lang="he-IL" sz="1800" b="1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72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6%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9.4%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2.5%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38.1%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38.0%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Prediabetes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20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9.6%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8.6%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12.5%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8-15%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10.2%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12.4%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he-IL" dirty="0"/>
                        <a:t>9.8%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11.6%</a:t>
                      </a:r>
                      <a:endParaRPr lang="he-I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/>
                        <a:t>Diabetes</a:t>
                      </a:r>
                      <a:endParaRPr lang="he-I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945430"/>
                  </a:ext>
                </a:extLst>
              </a:tr>
            </a:tbl>
          </a:graphicData>
        </a:graphic>
      </p:graphicFrame>
      <p:graphicFrame>
        <p:nvGraphicFramePr>
          <p:cNvPr id="6" name="אובייקט 5">
            <a:extLst>
              <a:ext uri="{FF2B5EF4-FFF2-40B4-BE49-F238E27FC236}">
                <a16:creationId xmlns:a16="http://schemas.microsoft.com/office/drawing/2014/main" id="{DFB17605-9A06-0DCF-FB79-A2508FCB0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046505"/>
              </p:ext>
            </p:extLst>
          </p:nvPr>
        </p:nvGraphicFramePr>
        <p:xfrm>
          <a:off x="8592454" y="1793595"/>
          <a:ext cx="2005630" cy="496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6045554" imgH="6443403" progId="">
                  <p:embed/>
                </p:oleObj>
              </mc:Choice>
              <mc:Fallback>
                <p:oleObj r:id="rId3" imgW="26045554" imgH="6443403" progId="">
                  <p:embed/>
                  <p:pic>
                    <p:nvPicPr>
                      <p:cNvPr id="6" name="אובייקט 5">
                        <a:extLst>
                          <a:ext uri="{FF2B5EF4-FFF2-40B4-BE49-F238E27FC236}">
                            <a16:creationId xmlns:a16="http://schemas.microsoft.com/office/drawing/2014/main" id="{DFB17605-9A06-0DCF-FB79-A2508FCB08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92454" y="1793595"/>
                        <a:ext cx="2005630" cy="496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מלבן 6">
            <a:extLst>
              <a:ext uri="{FF2B5EF4-FFF2-40B4-BE49-F238E27FC236}">
                <a16:creationId xmlns:a16="http://schemas.microsoft.com/office/drawing/2014/main" id="{043F52E7-305C-982C-E779-13CE4A17FF42}"/>
              </a:ext>
            </a:extLst>
          </p:cNvPr>
          <p:cNvSpPr/>
          <p:nvPr/>
        </p:nvSpPr>
        <p:spPr>
          <a:xfrm>
            <a:off x="1548544" y="5468192"/>
            <a:ext cx="1475232" cy="3413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F4082E8B-2DF2-8995-4C88-4BA7C1E69BE9}"/>
              </a:ext>
            </a:extLst>
          </p:cNvPr>
          <p:cNvSpPr txBox="1"/>
          <p:nvPr/>
        </p:nvSpPr>
        <p:spPr>
          <a:xfrm>
            <a:off x="9484804" y="5960803"/>
            <a:ext cx="2622833" cy="44627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100" dirty="0"/>
              <a:t>Source: </a:t>
            </a:r>
            <a:r>
              <a:rPr lang="en-US" sz="1100" dirty="0">
                <a:hlinkClick r:id="rId5"/>
              </a:rPr>
              <a:t>National Diabetes Statistics Report</a:t>
            </a:r>
            <a:endParaRPr lang="en-US" sz="1100" dirty="0"/>
          </a:p>
          <a:p>
            <a:r>
              <a:rPr lang="en-US" sz="1100" dirty="0"/>
              <a:t> </a:t>
            </a:r>
            <a:r>
              <a:rPr lang="en-US" sz="1100" dirty="0">
                <a:solidFill>
                  <a:schemeClr val="accent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IDF Diabetes Atlas 2025</a:t>
            </a:r>
            <a:endParaRPr lang="he-IL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49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תמונה 15">
            <a:extLst>
              <a:ext uri="{FF2B5EF4-FFF2-40B4-BE49-F238E27FC236}">
                <a16:creationId xmlns:a16="http://schemas.microsoft.com/office/drawing/2014/main" id="{A8F3A89C-69D3-7809-E1E8-EF539C6325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84886">
            <a:off x="4971083" y="2184710"/>
            <a:ext cx="2158441" cy="4204645"/>
          </a:xfrm>
          <a:prstGeom prst="rect">
            <a:avLst/>
          </a:prstGeom>
        </p:spPr>
      </p:pic>
      <p:sp>
        <p:nvSpPr>
          <p:cNvPr id="8" name="כותרת 7">
            <a:extLst>
              <a:ext uri="{FF2B5EF4-FFF2-40B4-BE49-F238E27FC236}">
                <a16:creationId xmlns:a16="http://schemas.microsoft.com/office/drawing/2014/main" id="{175D9858-FAE8-3D45-A38F-F2104C8C33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9846"/>
            <a:ext cx="9144000" cy="131874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cuta Black" panose="020A0A03050306080002" pitchFamily="18" charset="0"/>
                <a:cs typeface="Almoni DL AAA" panose="020B0500000000020004" pitchFamily="34" charset="-79"/>
              </a:rPr>
              <a:t>The proof is in the pudding</a:t>
            </a:r>
            <a:endParaRPr lang="he-I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2E4EBB05-991F-18FD-71AD-ACFDA20F1A53}"/>
              </a:ext>
            </a:extLst>
          </p:cNvPr>
          <p:cNvSpPr txBox="1"/>
          <p:nvPr/>
        </p:nvSpPr>
        <p:spPr>
          <a:xfrm>
            <a:off x="4464784" y="1747381"/>
            <a:ext cx="3262432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zh-CN" altLang="en-US" sz="4000" b="1" dirty="0"/>
              <a:t>百看不如一尝</a:t>
            </a:r>
            <a:endParaRPr lang="he-IL" sz="4000" b="1" dirty="0"/>
          </a:p>
        </p:txBody>
      </p:sp>
      <p:sp>
        <p:nvSpPr>
          <p:cNvPr id="2" name="תיבת טקסט 1">
            <a:extLst>
              <a:ext uri="{FF2B5EF4-FFF2-40B4-BE49-F238E27FC236}">
                <a16:creationId xmlns:a16="http://schemas.microsoft.com/office/drawing/2014/main" id="{5CDD0932-971E-0EA7-4052-C420ED89E304}"/>
              </a:ext>
            </a:extLst>
          </p:cNvPr>
          <p:cNvSpPr txBox="1"/>
          <p:nvPr/>
        </p:nvSpPr>
        <p:spPr>
          <a:xfrm>
            <a:off x="3400582" y="2318871"/>
            <a:ext cx="539083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/>
              <a:t>Seeing a hundred times is not the same as tasting once.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7464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09D3FAC-7AF4-6BBF-1DDB-CA7AA04E5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am I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E55C05AC-4F2D-0703-A32F-B0A2A39A8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01878" y="1499135"/>
            <a:ext cx="8632556" cy="4677827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Yair Darel, CEO of Ornat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30 years in high-tech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Large range of ideas, only chocolate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We purchased Ornat 12 years ago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R&amp;D started in 2019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COVID: the right time to initiate JOMO Brand</a:t>
            </a:r>
          </a:p>
          <a:p>
            <a:pPr>
              <a:lnSpc>
                <a:spcPts val="2200"/>
              </a:lnSpc>
              <a:spcBef>
                <a:spcPts val="1800"/>
              </a:spcBef>
            </a:pPr>
            <a:r>
              <a:rPr lang="en-US" sz="2600" dirty="0">
                <a:latin typeface="+mn-lt"/>
              </a:rPr>
              <a:t>High-tech and Food-tech relations</a:t>
            </a:r>
            <a:endParaRPr lang="he-IL" sz="2600" dirty="0">
              <a:latin typeface="+mn-lt"/>
            </a:endParaRPr>
          </a:p>
        </p:txBody>
      </p:sp>
      <p:pic>
        <p:nvPicPr>
          <p:cNvPr id="2050" name="Picture 2" descr="תמונה של יאיר דראל, לבוש בשחור ומשלב ידיים">
            <a:extLst>
              <a:ext uri="{FF2B5EF4-FFF2-40B4-BE49-F238E27FC236}">
                <a16:creationId xmlns:a16="http://schemas.microsoft.com/office/drawing/2014/main" id="{151268F5-2A85-36D9-D83E-1F9A6213E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89" y="1499136"/>
            <a:ext cx="2677795" cy="376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603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C4B025-D92F-D5D1-74F6-565132859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C7378FE-1F16-BB6F-412E-EFCAD6ADC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Question: in 70% Dark Chocolate</a:t>
            </a:r>
            <a:endParaRPr lang="he-I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E18EAB3-3E94-368A-09C4-BE22EC20AB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4830" r="27722" b="5460"/>
          <a:stretch>
            <a:fillRect/>
          </a:stretch>
        </p:blipFill>
        <p:spPr bwMode="auto">
          <a:xfrm rot="16200000">
            <a:off x="4272079" y="91613"/>
            <a:ext cx="3647840" cy="735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תיבת טקסט 6">
            <a:extLst>
              <a:ext uri="{FF2B5EF4-FFF2-40B4-BE49-F238E27FC236}">
                <a16:creationId xmlns:a16="http://schemas.microsoft.com/office/drawing/2014/main" id="{84731C01-40DD-6039-BE7D-FB22F2B40911}"/>
              </a:ext>
            </a:extLst>
          </p:cNvPr>
          <p:cNvSpPr txBox="1"/>
          <p:nvPr/>
        </p:nvSpPr>
        <p:spPr>
          <a:xfrm>
            <a:off x="7449672" y="1434218"/>
            <a:ext cx="251703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 are the rest?</a:t>
            </a:r>
            <a:endParaRPr lang="he-IL" sz="2400" dirty="0">
              <a:solidFill>
                <a:srgbClr val="FF0000"/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7847F81-69ED-5D67-736B-F8EA9DCD41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23" t="67795" r="27905" b="5620"/>
          <a:stretch>
            <a:fillRect/>
          </a:stretch>
        </p:blipFill>
        <p:spPr bwMode="auto">
          <a:xfrm rot="16200000">
            <a:off x="6847436" y="2680548"/>
            <a:ext cx="3598076" cy="217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קבוצה 10">
            <a:extLst>
              <a:ext uri="{FF2B5EF4-FFF2-40B4-BE49-F238E27FC236}">
                <a16:creationId xmlns:a16="http://schemas.microsoft.com/office/drawing/2014/main" id="{76368293-88C4-63C1-9AB8-3B7662F071A7}"/>
              </a:ext>
            </a:extLst>
          </p:cNvPr>
          <p:cNvGrpSpPr/>
          <p:nvPr/>
        </p:nvGrpSpPr>
        <p:grpSpPr>
          <a:xfrm>
            <a:off x="2363753" y="1847462"/>
            <a:ext cx="5195043" cy="3800670"/>
            <a:chOff x="2363753" y="1847462"/>
            <a:chExt cx="5195043" cy="3800670"/>
          </a:xfrm>
        </p:grpSpPr>
        <p:sp>
          <p:nvSpPr>
            <p:cNvPr id="8" name="מלבן 7">
              <a:extLst>
                <a:ext uri="{FF2B5EF4-FFF2-40B4-BE49-F238E27FC236}">
                  <a16:creationId xmlns:a16="http://schemas.microsoft.com/office/drawing/2014/main" id="{6215347F-DD33-619D-97F9-8473E1824494}"/>
                </a:ext>
              </a:extLst>
            </p:cNvPr>
            <p:cNvSpPr/>
            <p:nvPr/>
          </p:nvSpPr>
          <p:spPr>
            <a:xfrm>
              <a:off x="2363753" y="1847462"/>
              <a:ext cx="5195043" cy="3800670"/>
            </a:xfrm>
            <a:prstGeom prst="rect">
              <a:avLst/>
            </a:prstGeom>
            <a:noFill/>
            <a:ln w="317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4" name="תיבת טקסט 3">
              <a:extLst>
                <a:ext uri="{FF2B5EF4-FFF2-40B4-BE49-F238E27FC236}">
                  <a16:creationId xmlns:a16="http://schemas.microsoft.com/office/drawing/2014/main" id="{E2792216-BE33-9418-A834-2122ABE6BD44}"/>
                </a:ext>
              </a:extLst>
            </p:cNvPr>
            <p:cNvSpPr txBox="1"/>
            <p:nvPr/>
          </p:nvSpPr>
          <p:spPr>
            <a:xfrm>
              <a:off x="3833225" y="2857489"/>
              <a:ext cx="2350194" cy="1780616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9600" dirty="0">
                  <a:solidFill>
                    <a:srgbClr val="92D050"/>
                  </a:solidFill>
                </a:rPr>
                <a:t>70%</a:t>
              </a:r>
            </a:p>
            <a:p>
              <a:pPr algn="ctr" rtl="0">
                <a:lnSpc>
                  <a:spcPts val="700"/>
                </a:lnSpc>
              </a:pPr>
              <a:r>
                <a:rPr lang="en-US" sz="3200" dirty="0">
                  <a:solidFill>
                    <a:srgbClr val="92D050"/>
                  </a:solidFill>
                </a:rPr>
                <a:t>Cocoa Solids</a:t>
              </a:r>
              <a:endParaRPr lang="he-IL" sz="3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13" name="קבוצה 12">
            <a:extLst>
              <a:ext uri="{FF2B5EF4-FFF2-40B4-BE49-F238E27FC236}">
                <a16:creationId xmlns:a16="http://schemas.microsoft.com/office/drawing/2014/main" id="{69C88163-37FE-C70D-1AD7-9CDF136F509E}"/>
              </a:ext>
            </a:extLst>
          </p:cNvPr>
          <p:cNvGrpSpPr/>
          <p:nvPr/>
        </p:nvGrpSpPr>
        <p:grpSpPr>
          <a:xfrm>
            <a:off x="7449672" y="1847461"/>
            <a:ext cx="2393604" cy="3800670"/>
            <a:chOff x="7449672" y="1847461"/>
            <a:chExt cx="2393604" cy="3800670"/>
          </a:xfrm>
        </p:grpSpPr>
        <p:sp>
          <p:nvSpPr>
            <p:cNvPr id="12" name="תיבת טקסט 11">
              <a:extLst>
                <a:ext uri="{FF2B5EF4-FFF2-40B4-BE49-F238E27FC236}">
                  <a16:creationId xmlns:a16="http://schemas.microsoft.com/office/drawing/2014/main" id="{94D2438A-BF5E-56DB-8878-825DABD99197}"/>
                </a:ext>
              </a:extLst>
            </p:cNvPr>
            <p:cNvSpPr txBox="1"/>
            <p:nvPr/>
          </p:nvSpPr>
          <p:spPr>
            <a:xfrm>
              <a:off x="7449672" y="2897153"/>
              <a:ext cx="2393604" cy="1742144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9600" dirty="0">
                  <a:solidFill>
                    <a:srgbClr val="FF0000"/>
                  </a:solidFill>
                </a:rPr>
                <a:t>30%</a:t>
              </a:r>
            </a:p>
            <a:p>
              <a:pPr algn="ctr" rtl="0">
                <a:lnSpc>
                  <a:spcPts val="700"/>
                </a:lnSpc>
              </a:pPr>
              <a:r>
                <a:rPr lang="en-US" sz="3200" dirty="0">
                  <a:solidFill>
                    <a:srgbClr val="FF0000"/>
                  </a:solidFill>
                </a:rPr>
                <a:t>??????</a:t>
              </a:r>
              <a:endParaRPr lang="he-IL" sz="3200" dirty="0">
                <a:solidFill>
                  <a:srgbClr val="FF0000"/>
                </a:solidFill>
              </a:endParaRPr>
            </a:p>
          </p:txBody>
        </p:sp>
        <p:sp>
          <p:nvSpPr>
            <p:cNvPr id="6" name="מלבן 5">
              <a:extLst>
                <a:ext uri="{FF2B5EF4-FFF2-40B4-BE49-F238E27FC236}">
                  <a16:creationId xmlns:a16="http://schemas.microsoft.com/office/drawing/2014/main" id="{03BB193C-0450-7873-449A-CA4AB6D67BCE}"/>
                </a:ext>
              </a:extLst>
            </p:cNvPr>
            <p:cNvSpPr/>
            <p:nvPr/>
          </p:nvSpPr>
          <p:spPr>
            <a:xfrm>
              <a:off x="7577456" y="1847461"/>
              <a:ext cx="2195157" cy="380067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</p:grpSp>
    </p:spTree>
    <p:extLst>
      <p:ext uri="{BB962C8B-B14F-4D97-AF65-F5344CB8AC3E}">
        <p14:creationId xmlns:p14="http://schemas.microsoft.com/office/powerpoint/2010/main" val="389345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A1CFD-7301-8717-F068-F0D31C67C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3462F8F-7F0D-7917-8B1B-A336267F8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Answer: It’s SUGAR</a:t>
            </a:r>
            <a:endParaRPr lang="he-I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65E2F8-4330-E841-78DF-07EC6CE331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4830" r="27722" b="5460"/>
          <a:stretch>
            <a:fillRect/>
          </a:stretch>
        </p:blipFill>
        <p:spPr bwMode="auto">
          <a:xfrm rot="16200000">
            <a:off x="4272079" y="91613"/>
            <a:ext cx="3647840" cy="735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5930C63-AA97-3347-413A-B0A6475293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23" t="67795" r="27905" b="5620"/>
          <a:stretch>
            <a:fillRect/>
          </a:stretch>
        </p:blipFill>
        <p:spPr bwMode="auto">
          <a:xfrm rot="16200000">
            <a:off x="6847436" y="2680548"/>
            <a:ext cx="3598076" cy="217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קבוצה 10">
            <a:extLst>
              <a:ext uri="{FF2B5EF4-FFF2-40B4-BE49-F238E27FC236}">
                <a16:creationId xmlns:a16="http://schemas.microsoft.com/office/drawing/2014/main" id="{D531CA2C-66AC-B5AA-A58E-64EFE652D81D}"/>
              </a:ext>
            </a:extLst>
          </p:cNvPr>
          <p:cNvGrpSpPr/>
          <p:nvPr/>
        </p:nvGrpSpPr>
        <p:grpSpPr>
          <a:xfrm>
            <a:off x="2363753" y="1847462"/>
            <a:ext cx="5195043" cy="3800670"/>
            <a:chOff x="2363753" y="1847462"/>
            <a:chExt cx="5195043" cy="3800670"/>
          </a:xfrm>
        </p:grpSpPr>
        <p:sp>
          <p:nvSpPr>
            <p:cNvPr id="8" name="מלבן 7">
              <a:extLst>
                <a:ext uri="{FF2B5EF4-FFF2-40B4-BE49-F238E27FC236}">
                  <a16:creationId xmlns:a16="http://schemas.microsoft.com/office/drawing/2014/main" id="{AA9D7581-63F2-5943-03BE-4C44F9B8E3D4}"/>
                </a:ext>
              </a:extLst>
            </p:cNvPr>
            <p:cNvSpPr/>
            <p:nvPr/>
          </p:nvSpPr>
          <p:spPr>
            <a:xfrm>
              <a:off x="2363753" y="1847462"/>
              <a:ext cx="5195043" cy="3800670"/>
            </a:xfrm>
            <a:prstGeom prst="rect">
              <a:avLst/>
            </a:prstGeom>
            <a:noFill/>
            <a:ln w="317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4" name="תיבת טקסט 3">
              <a:extLst>
                <a:ext uri="{FF2B5EF4-FFF2-40B4-BE49-F238E27FC236}">
                  <a16:creationId xmlns:a16="http://schemas.microsoft.com/office/drawing/2014/main" id="{67A8183E-C0B0-0C5E-E630-16D03B1DE44D}"/>
                </a:ext>
              </a:extLst>
            </p:cNvPr>
            <p:cNvSpPr txBox="1"/>
            <p:nvPr/>
          </p:nvSpPr>
          <p:spPr>
            <a:xfrm>
              <a:off x="3833225" y="2857489"/>
              <a:ext cx="2350194" cy="1780616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9600" dirty="0">
                  <a:solidFill>
                    <a:srgbClr val="92D050"/>
                  </a:solidFill>
                </a:rPr>
                <a:t>70%</a:t>
              </a:r>
            </a:p>
            <a:p>
              <a:pPr algn="ctr" rtl="0">
                <a:lnSpc>
                  <a:spcPts val="700"/>
                </a:lnSpc>
              </a:pPr>
              <a:r>
                <a:rPr lang="en-US" sz="3200" dirty="0">
                  <a:solidFill>
                    <a:srgbClr val="92D050"/>
                  </a:solidFill>
                </a:rPr>
                <a:t>Cocoa Solids</a:t>
              </a:r>
              <a:endParaRPr lang="he-IL" sz="3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13" name="קבוצה 12">
            <a:extLst>
              <a:ext uri="{FF2B5EF4-FFF2-40B4-BE49-F238E27FC236}">
                <a16:creationId xmlns:a16="http://schemas.microsoft.com/office/drawing/2014/main" id="{1EA9030C-7EBF-4728-52B3-1E469B53C5A2}"/>
              </a:ext>
            </a:extLst>
          </p:cNvPr>
          <p:cNvGrpSpPr/>
          <p:nvPr/>
        </p:nvGrpSpPr>
        <p:grpSpPr>
          <a:xfrm>
            <a:off x="7539438" y="1847461"/>
            <a:ext cx="2233175" cy="3800670"/>
            <a:chOff x="7539438" y="1847461"/>
            <a:chExt cx="2233175" cy="3800670"/>
          </a:xfrm>
        </p:grpSpPr>
        <p:sp>
          <p:nvSpPr>
            <p:cNvPr id="12" name="תיבת טקסט 11">
              <a:extLst>
                <a:ext uri="{FF2B5EF4-FFF2-40B4-BE49-F238E27FC236}">
                  <a16:creationId xmlns:a16="http://schemas.microsoft.com/office/drawing/2014/main" id="{C3F87F43-3483-1EF4-03AB-14F04E5165B0}"/>
                </a:ext>
              </a:extLst>
            </p:cNvPr>
            <p:cNvSpPr txBox="1"/>
            <p:nvPr/>
          </p:nvSpPr>
          <p:spPr>
            <a:xfrm>
              <a:off x="7539438" y="2897153"/>
              <a:ext cx="2214069" cy="185672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8000" dirty="0">
                  <a:solidFill>
                    <a:srgbClr val="FF0000"/>
                  </a:solidFill>
                </a:rPr>
                <a:t>30%</a:t>
              </a:r>
            </a:p>
            <a:p>
              <a:pPr algn="ctr" rtl="0">
                <a:lnSpc>
                  <a:spcPts val="3700"/>
                </a:lnSpc>
              </a:pPr>
              <a:r>
                <a:rPr lang="en-US" sz="5400" b="1" dirty="0">
                  <a:solidFill>
                    <a:srgbClr val="FF0000"/>
                  </a:solidFill>
                </a:rPr>
                <a:t>SUGAR</a:t>
              </a:r>
              <a:endParaRPr lang="he-IL" sz="54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מלבן 5">
              <a:extLst>
                <a:ext uri="{FF2B5EF4-FFF2-40B4-BE49-F238E27FC236}">
                  <a16:creationId xmlns:a16="http://schemas.microsoft.com/office/drawing/2014/main" id="{2FB58AE9-B69F-40F7-038A-DBED720DDE23}"/>
                </a:ext>
              </a:extLst>
            </p:cNvPr>
            <p:cNvSpPr/>
            <p:nvPr/>
          </p:nvSpPr>
          <p:spPr>
            <a:xfrm>
              <a:off x="7577456" y="1847461"/>
              <a:ext cx="2195157" cy="3800670"/>
            </a:xfrm>
            <a:prstGeom prst="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</p:grpSp>
    </p:spTree>
    <p:extLst>
      <p:ext uri="{BB962C8B-B14F-4D97-AF65-F5344CB8AC3E}">
        <p14:creationId xmlns:p14="http://schemas.microsoft.com/office/powerpoint/2010/main" val="1157048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1EA1C-A9DE-87B8-5AC4-82BE605F7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A6C3A75-7D30-08D2-EAEA-21D7EA370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Ideal Sweetener</a:t>
            </a:r>
            <a:endParaRPr lang="he-I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510F813-0AFC-F139-7D10-E27CEC67D4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4830" r="27722" b="5460"/>
          <a:stretch>
            <a:fillRect/>
          </a:stretch>
        </p:blipFill>
        <p:spPr bwMode="auto">
          <a:xfrm rot="16200000">
            <a:off x="4272079" y="91613"/>
            <a:ext cx="3647840" cy="735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254143D-133D-D237-D05B-9CA64C505B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23" t="67795" r="27905" b="5620"/>
          <a:stretch>
            <a:fillRect/>
          </a:stretch>
        </p:blipFill>
        <p:spPr bwMode="auto">
          <a:xfrm rot="16200000">
            <a:off x="6847436" y="2680548"/>
            <a:ext cx="3598076" cy="217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קבוצה 10">
            <a:extLst>
              <a:ext uri="{FF2B5EF4-FFF2-40B4-BE49-F238E27FC236}">
                <a16:creationId xmlns:a16="http://schemas.microsoft.com/office/drawing/2014/main" id="{6B3499B0-1A6F-8927-5A3D-AA95D20A1C8D}"/>
              </a:ext>
            </a:extLst>
          </p:cNvPr>
          <p:cNvGrpSpPr/>
          <p:nvPr/>
        </p:nvGrpSpPr>
        <p:grpSpPr>
          <a:xfrm>
            <a:off x="2363753" y="1847462"/>
            <a:ext cx="5195043" cy="3800670"/>
            <a:chOff x="2363753" y="1847462"/>
            <a:chExt cx="5195043" cy="3800670"/>
          </a:xfrm>
        </p:grpSpPr>
        <p:sp>
          <p:nvSpPr>
            <p:cNvPr id="8" name="מלבן 7">
              <a:extLst>
                <a:ext uri="{FF2B5EF4-FFF2-40B4-BE49-F238E27FC236}">
                  <a16:creationId xmlns:a16="http://schemas.microsoft.com/office/drawing/2014/main" id="{90559287-9566-01BB-F7B1-B9B60003D056}"/>
                </a:ext>
              </a:extLst>
            </p:cNvPr>
            <p:cNvSpPr/>
            <p:nvPr/>
          </p:nvSpPr>
          <p:spPr>
            <a:xfrm>
              <a:off x="2363753" y="1847462"/>
              <a:ext cx="5195043" cy="3800670"/>
            </a:xfrm>
            <a:prstGeom prst="rect">
              <a:avLst/>
            </a:prstGeom>
            <a:noFill/>
            <a:ln w="31750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4" name="תיבת טקסט 3">
              <a:extLst>
                <a:ext uri="{FF2B5EF4-FFF2-40B4-BE49-F238E27FC236}">
                  <a16:creationId xmlns:a16="http://schemas.microsoft.com/office/drawing/2014/main" id="{87F17B2D-EBD4-954A-E2D9-E8F0439E3800}"/>
                </a:ext>
              </a:extLst>
            </p:cNvPr>
            <p:cNvSpPr txBox="1"/>
            <p:nvPr/>
          </p:nvSpPr>
          <p:spPr>
            <a:xfrm>
              <a:off x="3833225" y="2857489"/>
              <a:ext cx="2350194" cy="1780616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9600" dirty="0">
                  <a:solidFill>
                    <a:srgbClr val="92D050"/>
                  </a:solidFill>
                </a:rPr>
                <a:t>70%</a:t>
              </a:r>
            </a:p>
            <a:p>
              <a:pPr algn="ctr" rtl="0">
                <a:lnSpc>
                  <a:spcPts val="700"/>
                </a:lnSpc>
              </a:pPr>
              <a:r>
                <a:rPr lang="en-US" sz="3200" dirty="0">
                  <a:solidFill>
                    <a:srgbClr val="92D050"/>
                  </a:solidFill>
                </a:rPr>
                <a:t>Cocoa Solids</a:t>
              </a:r>
              <a:endParaRPr lang="he-IL" sz="3200" dirty="0">
                <a:solidFill>
                  <a:srgbClr val="92D050"/>
                </a:solidFill>
              </a:endParaRPr>
            </a:p>
          </p:txBody>
        </p:sp>
      </p:grpSp>
      <p:sp>
        <p:nvSpPr>
          <p:cNvPr id="6" name="מלבן 5">
            <a:extLst>
              <a:ext uri="{FF2B5EF4-FFF2-40B4-BE49-F238E27FC236}">
                <a16:creationId xmlns:a16="http://schemas.microsoft.com/office/drawing/2014/main" id="{09867263-DFB5-1837-17DC-296AF01B9298}"/>
              </a:ext>
            </a:extLst>
          </p:cNvPr>
          <p:cNvSpPr/>
          <p:nvPr/>
        </p:nvSpPr>
        <p:spPr>
          <a:xfrm>
            <a:off x="7577456" y="1847461"/>
            <a:ext cx="2195157" cy="3800670"/>
          </a:xfrm>
          <a:prstGeom prst="rect">
            <a:avLst/>
          </a:prstGeom>
          <a:solidFill>
            <a:schemeClr val="bg1">
              <a:alpha val="62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2" name="תיבת טקסט 11">
            <a:extLst>
              <a:ext uri="{FF2B5EF4-FFF2-40B4-BE49-F238E27FC236}">
                <a16:creationId xmlns:a16="http://schemas.microsoft.com/office/drawing/2014/main" id="{2AF133C4-4DD6-3D1A-3880-65B01432EA9D}"/>
              </a:ext>
            </a:extLst>
          </p:cNvPr>
          <p:cNvSpPr txBox="1"/>
          <p:nvPr/>
        </p:nvSpPr>
        <p:spPr>
          <a:xfrm>
            <a:off x="7672387" y="1858231"/>
            <a:ext cx="2005293" cy="139781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5400" dirty="0">
                <a:solidFill>
                  <a:srgbClr val="FF0000"/>
                </a:solidFill>
              </a:rPr>
              <a:t>30%</a:t>
            </a:r>
          </a:p>
          <a:p>
            <a:pPr algn="ctr" rtl="0">
              <a:lnSpc>
                <a:spcPts val="3700"/>
              </a:lnSpc>
            </a:pPr>
            <a:r>
              <a:rPr lang="en-US" sz="3200" b="1" dirty="0">
                <a:solidFill>
                  <a:srgbClr val="FF0000"/>
                </a:solidFill>
              </a:rPr>
              <a:t>Sweetener</a:t>
            </a:r>
            <a:endParaRPr lang="he-IL" sz="3200" b="1" dirty="0">
              <a:solidFill>
                <a:srgbClr val="FF0000"/>
              </a:solidFill>
            </a:endParaRPr>
          </a:p>
        </p:txBody>
      </p:sp>
      <p:sp>
        <p:nvSpPr>
          <p:cNvPr id="3" name="תיבת טקסט 2">
            <a:extLst>
              <a:ext uri="{FF2B5EF4-FFF2-40B4-BE49-F238E27FC236}">
                <a16:creationId xmlns:a16="http://schemas.microsoft.com/office/drawing/2014/main" id="{F2CBF682-C271-FA2C-CA39-046ED66EE93F}"/>
              </a:ext>
            </a:extLst>
          </p:cNvPr>
          <p:cNvSpPr txBox="1"/>
          <p:nvPr/>
        </p:nvSpPr>
        <p:spPr>
          <a:xfrm>
            <a:off x="7672387" y="3165124"/>
            <a:ext cx="1979132" cy="224676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2000" b="1" dirty="0">
                <a:solidFill>
                  <a:srgbClr val="00B050"/>
                </a:solidFill>
              </a:rPr>
              <a:t>100% sweet</a:t>
            </a:r>
          </a:p>
          <a:p>
            <a:pPr algn="l" rtl="0"/>
            <a:r>
              <a:rPr lang="en-US" sz="2000" b="1" dirty="0">
                <a:solidFill>
                  <a:srgbClr val="00B050"/>
                </a:solidFill>
              </a:rPr>
              <a:t>100% taste</a:t>
            </a:r>
          </a:p>
          <a:p>
            <a:pPr algn="l" rtl="0"/>
            <a:r>
              <a:rPr lang="en-US" sz="2000" b="1" dirty="0">
                <a:solidFill>
                  <a:srgbClr val="00B050"/>
                </a:solidFill>
              </a:rPr>
              <a:t>100% Fill Factor</a:t>
            </a:r>
          </a:p>
          <a:p>
            <a:pPr algn="l" rtl="0"/>
            <a:r>
              <a:rPr lang="en-US" sz="2000" b="1" dirty="0"/>
              <a:t>0 Glycemic Index</a:t>
            </a:r>
          </a:p>
          <a:p>
            <a:pPr algn="l" rtl="0"/>
            <a:r>
              <a:rPr lang="en-US" sz="2000" b="1" dirty="0"/>
              <a:t>0 Net Carbs</a:t>
            </a:r>
          </a:p>
          <a:p>
            <a:pPr algn="l" rtl="0"/>
            <a:r>
              <a:rPr lang="en-US" sz="2000" b="1" dirty="0"/>
              <a:t>0 After taste</a:t>
            </a:r>
          </a:p>
          <a:p>
            <a:pPr algn="l" rtl="0"/>
            <a:r>
              <a:rPr lang="en-US" sz="2000" b="1" dirty="0">
                <a:solidFill>
                  <a:srgbClr val="00B050"/>
                </a:solidFill>
              </a:rPr>
              <a:t>$</a:t>
            </a:r>
            <a:endParaRPr lang="he-IL" sz="2000" b="1" dirty="0">
              <a:solidFill>
                <a:srgbClr val="00B050"/>
              </a:solidFill>
            </a:endParaRPr>
          </a:p>
        </p:txBody>
      </p:sp>
      <p:cxnSp>
        <p:nvCxnSpPr>
          <p:cNvPr id="7" name="מחבר ישר 6">
            <a:extLst>
              <a:ext uri="{FF2B5EF4-FFF2-40B4-BE49-F238E27FC236}">
                <a16:creationId xmlns:a16="http://schemas.microsoft.com/office/drawing/2014/main" id="{73275B28-FE99-61A1-8748-C81FA54ECA49}"/>
              </a:ext>
            </a:extLst>
          </p:cNvPr>
          <p:cNvCxnSpPr/>
          <p:nvPr/>
        </p:nvCxnSpPr>
        <p:spPr>
          <a:xfrm>
            <a:off x="7790447" y="3140242"/>
            <a:ext cx="17746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927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832A8-84FB-02F2-7B1E-6F9A8E100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קבוצה 132">
            <a:extLst>
              <a:ext uri="{FF2B5EF4-FFF2-40B4-BE49-F238E27FC236}">
                <a16:creationId xmlns:a16="http://schemas.microsoft.com/office/drawing/2014/main" id="{39605CF0-BE4D-D8AB-5AF5-D688C20CD36A}"/>
              </a:ext>
            </a:extLst>
          </p:cNvPr>
          <p:cNvGrpSpPr/>
          <p:nvPr/>
        </p:nvGrpSpPr>
        <p:grpSpPr>
          <a:xfrm>
            <a:off x="411835" y="1828269"/>
            <a:ext cx="11410913" cy="490506"/>
            <a:chOff x="411835" y="1828269"/>
            <a:chExt cx="11410913" cy="490506"/>
          </a:xfrm>
        </p:grpSpPr>
        <p:sp>
          <p:nvSpPr>
            <p:cNvPr id="134" name="מלבן 133">
              <a:extLst>
                <a:ext uri="{FF2B5EF4-FFF2-40B4-BE49-F238E27FC236}">
                  <a16:creationId xmlns:a16="http://schemas.microsoft.com/office/drawing/2014/main" id="{B76CA3DA-A999-C9FC-FEA9-B85347A9072F}"/>
                </a:ext>
              </a:extLst>
            </p:cNvPr>
            <p:cNvSpPr/>
            <p:nvPr/>
          </p:nvSpPr>
          <p:spPr>
            <a:xfrm>
              <a:off x="8129569" y="1828269"/>
              <a:ext cx="2697512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bg1"/>
                  </a:solidFill>
                </a:rPr>
                <a:t>Safe ingredients</a:t>
              </a:r>
              <a:endParaRPr lang="he-IL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35" name="מלבן 134">
              <a:extLst>
                <a:ext uri="{FF2B5EF4-FFF2-40B4-BE49-F238E27FC236}">
                  <a16:creationId xmlns:a16="http://schemas.microsoft.com/office/drawing/2014/main" id="{7519C85F-D78D-64FA-D130-A8718FC29497}"/>
                </a:ext>
              </a:extLst>
            </p:cNvPr>
            <p:cNvSpPr/>
            <p:nvPr/>
          </p:nvSpPr>
          <p:spPr>
            <a:xfrm>
              <a:off x="3069967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6" name="מלבן 135">
              <a:extLst>
                <a:ext uri="{FF2B5EF4-FFF2-40B4-BE49-F238E27FC236}">
                  <a16:creationId xmlns:a16="http://schemas.microsoft.com/office/drawing/2014/main" id="{BE9BB343-120C-DAC8-3825-3DE131314814}"/>
                </a:ext>
              </a:extLst>
            </p:cNvPr>
            <p:cNvSpPr/>
            <p:nvPr/>
          </p:nvSpPr>
          <p:spPr>
            <a:xfrm>
              <a:off x="3913234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7" name="מלבן 136">
              <a:extLst>
                <a:ext uri="{FF2B5EF4-FFF2-40B4-BE49-F238E27FC236}">
                  <a16:creationId xmlns:a16="http://schemas.microsoft.com/office/drawing/2014/main" id="{6D60BCBA-37BA-8721-07C4-0E64C85BC113}"/>
                </a:ext>
              </a:extLst>
            </p:cNvPr>
            <p:cNvSpPr/>
            <p:nvPr/>
          </p:nvSpPr>
          <p:spPr>
            <a:xfrm>
              <a:off x="4756501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No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8" name="מלבן 137">
              <a:extLst>
                <a:ext uri="{FF2B5EF4-FFF2-40B4-BE49-F238E27FC236}">
                  <a16:creationId xmlns:a16="http://schemas.microsoft.com/office/drawing/2014/main" id="{8DBC4A63-C94B-8F67-7C06-E84286528603}"/>
                </a:ext>
              </a:extLst>
            </p:cNvPr>
            <p:cNvSpPr/>
            <p:nvPr/>
          </p:nvSpPr>
          <p:spPr>
            <a:xfrm>
              <a:off x="5599768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39" name="מלבן 138">
              <a:extLst>
                <a:ext uri="{FF2B5EF4-FFF2-40B4-BE49-F238E27FC236}">
                  <a16:creationId xmlns:a16="http://schemas.microsoft.com/office/drawing/2014/main" id="{4C0A451B-76C1-AEFA-BDB9-0C97CCF9B2A1}"/>
                </a:ext>
              </a:extLst>
            </p:cNvPr>
            <p:cNvSpPr/>
            <p:nvPr/>
          </p:nvSpPr>
          <p:spPr>
            <a:xfrm>
              <a:off x="6443035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40" name="מלבן 139">
              <a:extLst>
                <a:ext uri="{FF2B5EF4-FFF2-40B4-BE49-F238E27FC236}">
                  <a16:creationId xmlns:a16="http://schemas.microsoft.com/office/drawing/2014/main" id="{C821946A-4C93-AC69-F712-591657371FBB}"/>
                </a:ext>
              </a:extLst>
            </p:cNvPr>
            <p:cNvSpPr/>
            <p:nvPr/>
          </p:nvSpPr>
          <p:spPr>
            <a:xfrm>
              <a:off x="7286302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41" name="מלבן 140">
              <a:extLst>
                <a:ext uri="{FF2B5EF4-FFF2-40B4-BE49-F238E27FC236}">
                  <a16:creationId xmlns:a16="http://schemas.microsoft.com/office/drawing/2014/main" id="{7E2A59CC-D63D-739F-0220-21FAF5268FEA}"/>
                </a:ext>
              </a:extLst>
            </p:cNvPr>
            <p:cNvSpPr/>
            <p:nvPr/>
          </p:nvSpPr>
          <p:spPr>
            <a:xfrm>
              <a:off x="411835" y="1828269"/>
              <a:ext cx="2658132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Ideal </a:t>
              </a:r>
              <a:r>
                <a:rPr lang="en-US" dirty="0">
                  <a:solidFill>
                    <a:schemeClr val="bg1"/>
                  </a:solidFill>
                </a:rPr>
                <a:t>sugars</a:t>
              </a:r>
              <a:endParaRPr lang="he-IL" dirty="0">
                <a:solidFill>
                  <a:schemeClr val="bg1"/>
                </a:solidFill>
              </a:endParaRPr>
            </a:p>
          </p:txBody>
        </p:sp>
        <p:sp>
          <p:nvSpPr>
            <p:cNvPr id="142" name="מלבן 141">
              <a:extLst>
                <a:ext uri="{FF2B5EF4-FFF2-40B4-BE49-F238E27FC236}">
                  <a16:creationId xmlns:a16="http://schemas.microsoft.com/office/drawing/2014/main" id="{ACF52550-F40E-A707-6BED-18A802BE71C6}"/>
                </a:ext>
              </a:extLst>
            </p:cNvPr>
            <p:cNvSpPr/>
            <p:nvPr/>
          </p:nvSpPr>
          <p:spPr>
            <a:xfrm>
              <a:off x="10827081" y="1828269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כותרת 1">
            <a:extLst>
              <a:ext uri="{FF2B5EF4-FFF2-40B4-BE49-F238E27FC236}">
                <a16:creationId xmlns:a16="http://schemas.microsoft.com/office/drawing/2014/main" id="{FCB4DAA0-B7F1-46FF-F2D3-ABE5FE7597E9}"/>
              </a:ext>
            </a:extLst>
          </p:cNvPr>
          <p:cNvSpPr txBox="1">
            <a:spLocks/>
          </p:cNvSpPr>
          <p:nvPr/>
        </p:nvSpPr>
        <p:spPr>
          <a:xfrm>
            <a:off x="838200" y="217208"/>
            <a:ext cx="10515600" cy="7904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Britannic Bold" panose="020B09030607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Sweeteners</a:t>
            </a:r>
            <a:endParaRPr lang="he-IL" dirty="0"/>
          </a:p>
        </p:txBody>
      </p:sp>
      <p:sp>
        <p:nvSpPr>
          <p:cNvPr id="7" name="מלבן 6">
            <a:extLst>
              <a:ext uri="{FF2B5EF4-FFF2-40B4-BE49-F238E27FC236}">
                <a16:creationId xmlns:a16="http://schemas.microsoft.com/office/drawing/2014/main" id="{4A8737B3-2BA3-4DAA-B230-1A834835BAC8}"/>
              </a:ext>
            </a:extLst>
          </p:cNvPr>
          <p:cNvSpPr/>
          <p:nvPr/>
        </p:nvSpPr>
        <p:spPr>
          <a:xfrm>
            <a:off x="3069967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100% taste</a:t>
            </a:r>
            <a:endParaRPr lang="he-IL" b="1" dirty="0"/>
          </a:p>
        </p:txBody>
      </p:sp>
      <p:sp>
        <p:nvSpPr>
          <p:cNvPr id="22" name="מלבן 21">
            <a:extLst>
              <a:ext uri="{FF2B5EF4-FFF2-40B4-BE49-F238E27FC236}">
                <a16:creationId xmlns:a16="http://schemas.microsoft.com/office/drawing/2014/main" id="{C4989ED9-9800-A78A-F4F9-53CCC399D354}"/>
              </a:ext>
            </a:extLst>
          </p:cNvPr>
          <p:cNvSpPr/>
          <p:nvPr/>
        </p:nvSpPr>
        <p:spPr>
          <a:xfrm>
            <a:off x="3913234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Fill Factor</a:t>
            </a:r>
            <a:endParaRPr lang="he-IL" b="1" dirty="0"/>
          </a:p>
        </p:txBody>
      </p:sp>
      <p:sp>
        <p:nvSpPr>
          <p:cNvPr id="23" name="מלבן 22">
            <a:extLst>
              <a:ext uri="{FF2B5EF4-FFF2-40B4-BE49-F238E27FC236}">
                <a16:creationId xmlns:a16="http://schemas.microsoft.com/office/drawing/2014/main" id="{67CE56DB-0E1D-5818-F3F8-FCCE30ED8657}"/>
              </a:ext>
            </a:extLst>
          </p:cNvPr>
          <p:cNvSpPr/>
          <p:nvPr/>
        </p:nvSpPr>
        <p:spPr>
          <a:xfrm>
            <a:off x="4756501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After Taste</a:t>
            </a:r>
            <a:endParaRPr lang="he-IL" b="1" dirty="0"/>
          </a:p>
        </p:txBody>
      </p:sp>
      <p:sp>
        <p:nvSpPr>
          <p:cNvPr id="24" name="מלבן 23">
            <a:extLst>
              <a:ext uri="{FF2B5EF4-FFF2-40B4-BE49-F238E27FC236}">
                <a16:creationId xmlns:a16="http://schemas.microsoft.com/office/drawing/2014/main" id="{30CAA3B3-6400-FF1A-78FE-72F51465D213}"/>
              </a:ext>
            </a:extLst>
          </p:cNvPr>
          <p:cNvSpPr/>
          <p:nvPr/>
        </p:nvSpPr>
        <p:spPr>
          <a:xfrm>
            <a:off x="5599768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GL</a:t>
            </a:r>
            <a:endParaRPr lang="he-IL" b="1" dirty="0"/>
          </a:p>
        </p:txBody>
      </p:sp>
      <p:sp>
        <p:nvSpPr>
          <p:cNvPr id="25" name="מלבן 24">
            <a:extLst>
              <a:ext uri="{FF2B5EF4-FFF2-40B4-BE49-F238E27FC236}">
                <a16:creationId xmlns:a16="http://schemas.microsoft.com/office/drawing/2014/main" id="{1D586D15-627A-19CE-C3C8-558518818C92}"/>
              </a:ext>
            </a:extLst>
          </p:cNvPr>
          <p:cNvSpPr/>
          <p:nvPr/>
        </p:nvSpPr>
        <p:spPr>
          <a:xfrm>
            <a:off x="6443035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Health</a:t>
            </a:r>
            <a:endParaRPr lang="he-IL" b="1" dirty="0"/>
          </a:p>
        </p:txBody>
      </p:sp>
      <p:sp>
        <p:nvSpPr>
          <p:cNvPr id="26" name="מלבן 25">
            <a:extLst>
              <a:ext uri="{FF2B5EF4-FFF2-40B4-BE49-F238E27FC236}">
                <a16:creationId xmlns:a16="http://schemas.microsoft.com/office/drawing/2014/main" id="{FE60FE89-9522-BD40-5AD7-FAE96E2B46DB}"/>
              </a:ext>
            </a:extLst>
          </p:cNvPr>
          <p:cNvSpPr/>
          <p:nvPr/>
        </p:nvSpPr>
        <p:spPr>
          <a:xfrm>
            <a:off x="7286302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Price</a:t>
            </a:r>
            <a:endParaRPr lang="he-IL" b="1" dirty="0"/>
          </a:p>
        </p:txBody>
      </p:sp>
      <p:sp>
        <p:nvSpPr>
          <p:cNvPr id="27" name="מלבן 26">
            <a:extLst>
              <a:ext uri="{FF2B5EF4-FFF2-40B4-BE49-F238E27FC236}">
                <a16:creationId xmlns:a16="http://schemas.microsoft.com/office/drawing/2014/main" id="{88B3962E-3D6A-2FB7-DFCC-8607EE869048}"/>
              </a:ext>
            </a:extLst>
          </p:cNvPr>
          <p:cNvSpPr/>
          <p:nvPr/>
        </p:nvSpPr>
        <p:spPr>
          <a:xfrm>
            <a:off x="8129569" y="1153765"/>
            <a:ext cx="269751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Sweeteners</a:t>
            </a:r>
            <a:endParaRPr lang="he-IL" b="1" dirty="0"/>
          </a:p>
        </p:txBody>
      </p:sp>
      <p:sp>
        <p:nvSpPr>
          <p:cNvPr id="29" name="מלבן 28">
            <a:extLst>
              <a:ext uri="{FF2B5EF4-FFF2-40B4-BE49-F238E27FC236}">
                <a16:creationId xmlns:a16="http://schemas.microsoft.com/office/drawing/2014/main" id="{9CCD3B83-BB3F-D9B4-0991-BBE31947B54A}"/>
              </a:ext>
            </a:extLst>
          </p:cNvPr>
          <p:cNvSpPr/>
          <p:nvPr/>
        </p:nvSpPr>
        <p:spPr>
          <a:xfrm>
            <a:off x="411835" y="1153765"/>
            <a:ext cx="265813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0" bIns="0" rtlCol="1" anchor="ctr" anchorCtr="0"/>
          <a:lstStyle/>
          <a:p>
            <a:pPr algn="l">
              <a:lnSpc>
                <a:spcPts val="1500"/>
              </a:lnSpc>
            </a:pPr>
            <a:r>
              <a:rPr lang="en-US" b="1" dirty="0"/>
              <a:t>Group</a:t>
            </a:r>
            <a:endParaRPr lang="he-IL" b="1" dirty="0"/>
          </a:p>
        </p:txBody>
      </p:sp>
      <p:grpSp>
        <p:nvGrpSpPr>
          <p:cNvPr id="120" name="קבוצה 119">
            <a:extLst>
              <a:ext uri="{FF2B5EF4-FFF2-40B4-BE49-F238E27FC236}">
                <a16:creationId xmlns:a16="http://schemas.microsoft.com/office/drawing/2014/main" id="{6899F8D1-5B2C-DBDA-6603-288E84E57BB5}"/>
              </a:ext>
            </a:extLst>
          </p:cNvPr>
          <p:cNvGrpSpPr/>
          <p:nvPr/>
        </p:nvGrpSpPr>
        <p:grpSpPr>
          <a:xfrm>
            <a:off x="411835" y="4258379"/>
            <a:ext cx="11410913" cy="490506"/>
            <a:chOff x="411835" y="4258379"/>
            <a:chExt cx="11410913" cy="490506"/>
          </a:xfrm>
        </p:grpSpPr>
        <p:sp>
          <p:nvSpPr>
            <p:cNvPr id="48" name="מלבן 47">
              <a:extLst>
                <a:ext uri="{FF2B5EF4-FFF2-40B4-BE49-F238E27FC236}">
                  <a16:creationId xmlns:a16="http://schemas.microsoft.com/office/drawing/2014/main" id="{64331743-8005-3264-FEA3-B2B8C20398B5}"/>
                </a:ext>
              </a:extLst>
            </p:cNvPr>
            <p:cNvSpPr/>
            <p:nvPr/>
          </p:nvSpPr>
          <p:spPr>
            <a:xfrm>
              <a:off x="8129569" y="4258379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Sucralose, Saccharin, Aspartame, Neotame, Acesulfame K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9" name="מלבן 48">
              <a:extLst>
                <a:ext uri="{FF2B5EF4-FFF2-40B4-BE49-F238E27FC236}">
                  <a16:creationId xmlns:a16="http://schemas.microsoft.com/office/drawing/2014/main" id="{A792FC5F-E184-4DCE-3C16-847F992004B4}"/>
                </a:ext>
              </a:extLst>
            </p:cNvPr>
            <p:cNvSpPr/>
            <p:nvPr/>
          </p:nvSpPr>
          <p:spPr>
            <a:xfrm>
              <a:off x="3069967" y="425837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x400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מלבן 49">
              <a:extLst>
                <a:ext uri="{FF2B5EF4-FFF2-40B4-BE49-F238E27FC236}">
                  <a16:creationId xmlns:a16="http://schemas.microsoft.com/office/drawing/2014/main" id="{81000133-A6A5-26AE-B943-AE97C7DBA601}"/>
                </a:ext>
              </a:extLst>
            </p:cNvPr>
            <p:cNvSpPr/>
            <p:nvPr/>
          </p:nvSpPr>
          <p:spPr>
            <a:xfrm>
              <a:off x="3913234" y="4258379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51" name="מלבן 50">
              <a:extLst>
                <a:ext uri="{FF2B5EF4-FFF2-40B4-BE49-F238E27FC236}">
                  <a16:creationId xmlns:a16="http://schemas.microsoft.com/office/drawing/2014/main" id="{07F8F4F7-095E-3255-9526-2DA5449328AB}"/>
                </a:ext>
              </a:extLst>
            </p:cNvPr>
            <p:cNvSpPr/>
            <p:nvPr/>
          </p:nvSpPr>
          <p:spPr>
            <a:xfrm>
              <a:off x="4756501" y="4258379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52" name="מלבן 51">
              <a:extLst>
                <a:ext uri="{FF2B5EF4-FFF2-40B4-BE49-F238E27FC236}">
                  <a16:creationId xmlns:a16="http://schemas.microsoft.com/office/drawing/2014/main" id="{2E5F2C0A-7A88-2DF5-9340-320DCD144739}"/>
                </a:ext>
              </a:extLst>
            </p:cNvPr>
            <p:cNvSpPr/>
            <p:nvPr/>
          </p:nvSpPr>
          <p:spPr>
            <a:xfrm>
              <a:off x="5599768" y="425837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מלבן 52">
              <a:extLst>
                <a:ext uri="{FF2B5EF4-FFF2-40B4-BE49-F238E27FC236}">
                  <a16:creationId xmlns:a16="http://schemas.microsoft.com/office/drawing/2014/main" id="{780059FA-BD90-1E1D-C2AF-18418E7A850D}"/>
                </a:ext>
              </a:extLst>
            </p:cNvPr>
            <p:cNvSpPr/>
            <p:nvPr/>
          </p:nvSpPr>
          <p:spPr>
            <a:xfrm>
              <a:off x="6443035" y="4258379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Synth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54" name="מלבן 53">
              <a:extLst>
                <a:ext uri="{FF2B5EF4-FFF2-40B4-BE49-F238E27FC236}">
                  <a16:creationId xmlns:a16="http://schemas.microsoft.com/office/drawing/2014/main" id="{128F966C-1355-390C-5779-7536D8A565A7}"/>
                </a:ext>
              </a:extLst>
            </p:cNvPr>
            <p:cNvSpPr/>
            <p:nvPr/>
          </p:nvSpPr>
          <p:spPr>
            <a:xfrm>
              <a:off x="7286302" y="4258379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מלבן 54">
              <a:extLst>
                <a:ext uri="{FF2B5EF4-FFF2-40B4-BE49-F238E27FC236}">
                  <a16:creationId xmlns:a16="http://schemas.microsoft.com/office/drawing/2014/main" id="{48F05177-8B34-C6A0-EB24-6FFDE0587F38}"/>
                </a:ext>
              </a:extLst>
            </p:cNvPr>
            <p:cNvSpPr/>
            <p:nvPr/>
          </p:nvSpPr>
          <p:spPr>
            <a:xfrm>
              <a:off x="10827081" y="4258379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מלבן 55">
              <a:extLst>
                <a:ext uri="{FF2B5EF4-FFF2-40B4-BE49-F238E27FC236}">
                  <a16:creationId xmlns:a16="http://schemas.microsoft.com/office/drawing/2014/main" id="{D0E4CEFB-B572-AA9C-D0FC-D821A639739F}"/>
                </a:ext>
              </a:extLst>
            </p:cNvPr>
            <p:cNvSpPr/>
            <p:nvPr/>
          </p:nvSpPr>
          <p:spPr>
            <a:xfrm>
              <a:off x="411835" y="4258379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Synthetic super sugars</a:t>
              </a:r>
              <a:endParaRPr lang="he-IL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28" name="מלבן 27">
            <a:extLst>
              <a:ext uri="{FF2B5EF4-FFF2-40B4-BE49-F238E27FC236}">
                <a16:creationId xmlns:a16="http://schemas.microsoft.com/office/drawing/2014/main" id="{E7700C44-C3DB-7273-DB47-9E37F14D5250}"/>
              </a:ext>
            </a:extLst>
          </p:cNvPr>
          <p:cNvSpPr/>
          <p:nvPr/>
        </p:nvSpPr>
        <p:spPr>
          <a:xfrm>
            <a:off x="10827081" y="1153765"/>
            <a:ext cx="9956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Good for Diabetes</a:t>
            </a:r>
            <a:endParaRPr lang="he-IL" b="1" dirty="0"/>
          </a:p>
        </p:txBody>
      </p:sp>
      <p:grpSp>
        <p:nvGrpSpPr>
          <p:cNvPr id="116" name="קבוצה 115">
            <a:extLst>
              <a:ext uri="{FF2B5EF4-FFF2-40B4-BE49-F238E27FC236}">
                <a16:creationId xmlns:a16="http://schemas.microsoft.com/office/drawing/2014/main" id="{9BBC1A8C-335D-9128-8603-41C420AB9232}"/>
              </a:ext>
            </a:extLst>
          </p:cNvPr>
          <p:cNvGrpSpPr/>
          <p:nvPr/>
        </p:nvGrpSpPr>
        <p:grpSpPr>
          <a:xfrm>
            <a:off x="411835" y="1828269"/>
            <a:ext cx="11410913" cy="490506"/>
            <a:chOff x="411835" y="1828269"/>
            <a:chExt cx="11410913" cy="490506"/>
          </a:xfrm>
        </p:grpSpPr>
        <p:sp>
          <p:nvSpPr>
            <p:cNvPr id="30" name="מלבן 29">
              <a:extLst>
                <a:ext uri="{FF2B5EF4-FFF2-40B4-BE49-F238E27FC236}">
                  <a16:creationId xmlns:a16="http://schemas.microsoft.com/office/drawing/2014/main" id="{ECFB5E3C-F101-491C-1CF5-ACA6082E5A5D}"/>
                </a:ext>
              </a:extLst>
            </p:cNvPr>
            <p:cNvSpPr/>
            <p:nvPr/>
          </p:nvSpPr>
          <p:spPr>
            <a:xfrm>
              <a:off x="8129569" y="1828269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Cane Sugar, honey, Dextrose, Date Sugar, Coconut Sugar, Glucose …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7" name="מלבן 36">
              <a:extLst>
                <a:ext uri="{FF2B5EF4-FFF2-40B4-BE49-F238E27FC236}">
                  <a16:creationId xmlns:a16="http://schemas.microsoft.com/office/drawing/2014/main" id="{07E42F3E-25BD-318B-E812-C5235406C723}"/>
                </a:ext>
              </a:extLst>
            </p:cNvPr>
            <p:cNvSpPr/>
            <p:nvPr/>
          </p:nvSpPr>
          <p:spPr>
            <a:xfrm>
              <a:off x="3069967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מלבן 37">
              <a:extLst>
                <a:ext uri="{FF2B5EF4-FFF2-40B4-BE49-F238E27FC236}">
                  <a16:creationId xmlns:a16="http://schemas.microsoft.com/office/drawing/2014/main" id="{D9BF2D05-0066-CBCE-91EA-D6CE24F15442}"/>
                </a:ext>
              </a:extLst>
            </p:cNvPr>
            <p:cNvSpPr/>
            <p:nvPr/>
          </p:nvSpPr>
          <p:spPr>
            <a:xfrm>
              <a:off x="3913234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100%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מלבן 38">
              <a:extLst>
                <a:ext uri="{FF2B5EF4-FFF2-40B4-BE49-F238E27FC236}">
                  <a16:creationId xmlns:a16="http://schemas.microsoft.com/office/drawing/2014/main" id="{29DC3264-4439-159D-A3CB-4FDB3977A4B6}"/>
                </a:ext>
              </a:extLst>
            </p:cNvPr>
            <p:cNvSpPr/>
            <p:nvPr/>
          </p:nvSpPr>
          <p:spPr>
            <a:xfrm>
              <a:off x="4756501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No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מלבן 39">
              <a:extLst>
                <a:ext uri="{FF2B5EF4-FFF2-40B4-BE49-F238E27FC236}">
                  <a16:creationId xmlns:a16="http://schemas.microsoft.com/office/drawing/2014/main" id="{9E4A9FA0-F35E-E3EC-E242-225D324CE046}"/>
                </a:ext>
              </a:extLst>
            </p:cNvPr>
            <p:cNvSpPr/>
            <p:nvPr/>
          </p:nvSpPr>
          <p:spPr>
            <a:xfrm>
              <a:off x="5599768" y="1828269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65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41" name="מלבן 40">
              <a:extLst>
                <a:ext uri="{FF2B5EF4-FFF2-40B4-BE49-F238E27FC236}">
                  <a16:creationId xmlns:a16="http://schemas.microsoft.com/office/drawing/2014/main" id="{B7AC52EC-F11C-D5E6-E736-CA341D738D07}"/>
                </a:ext>
              </a:extLst>
            </p:cNvPr>
            <p:cNvSpPr/>
            <p:nvPr/>
          </p:nvSpPr>
          <p:spPr>
            <a:xfrm>
              <a:off x="6443035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מלבן 41">
              <a:extLst>
                <a:ext uri="{FF2B5EF4-FFF2-40B4-BE49-F238E27FC236}">
                  <a16:creationId xmlns:a16="http://schemas.microsoft.com/office/drawing/2014/main" id="{5055E116-1637-2B54-D7E0-E54559E8725C}"/>
                </a:ext>
              </a:extLst>
            </p:cNvPr>
            <p:cNvSpPr/>
            <p:nvPr/>
          </p:nvSpPr>
          <p:spPr>
            <a:xfrm>
              <a:off x="7286302" y="1828269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מלבן 44">
              <a:extLst>
                <a:ext uri="{FF2B5EF4-FFF2-40B4-BE49-F238E27FC236}">
                  <a16:creationId xmlns:a16="http://schemas.microsoft.com/office/drawing/2014/main" id="{5C0F5D06-2BFE-D996-EAA6-4DACA048475E}"/>
                </a:ext>
              </a:extLst>
            </p:cNvPr>
            <p:cNvSpPr/>
            <p:nvPr/>
          </p:nvSpPr>
          <p:spPr>
            <a:xfrm>
              <a:off x="411835" y="1828269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Natural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sugars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4" name="מלבן 43">
              <a:extLst>
                <a:ext uri="{FF2B5EF4-FFF2-40B4-BE49-F238E27FC236}">
                  <a16:creationId xmlns:a16="http://schemas.microsoft.com/office/drawing/2014/main" id="{8B86C67A-B299-CE76-A79F-1B818E6DD8E4}"/>
                </a:ext>
              </a:extLst>
            </p:cNvPr>
            <p:cNvSpPr/>
            <p:nvPr/>
          </p:nvSpPr>
          <p:spPr>
            <a:xfrm>
              <a:off x="10827081" y="1828269"/>
              <a:ext cx="9956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17" name="קבוצה 116">
            <a:extLst>
              <a:ext uri="{FF2B5EF4-FFF2-40B4-BE49-F238E27FC236}">
                <a16:creationId xmlns:a16="http://schemas.microsoft.com/office/drawing/2014/main" id="{C19DD84D-E047-2C69-2DFD-F498F96431B5}"/>
              </a:ext>
            </a:extLst>
          </p:cNvPr>
          <p:cNvGrpSpPr/>
          <p:nvPr/>
        </p:nvGrpSpPr>
        <p:grpSpPr>
          <a:xfrm>
            <a:off x="411835" y="2314694"/>
            <a:ext cx="11410913" cy="490506"/>
            <a:chOff x="411835" y="2314694"/>
            <a:chExt cx="11410913" cy="490506"/>
          </a:xfrm>
        </p:grpSpPr>
        <p:sp>
          <p:nvSpPr>
            <p:cNvPr id="59" name="מלבן 58">
              <a:extLst>
                <a:ext uri="{FF2B5EF4-FFF2-40B4-BE49-F238E27FC236}">
                  <a16:creationId xmlns:a16="http://schemas.microsoft.com/office/drawing/2014/main" id="{4A7FE86E-425C-1049-B893-0CC4768ED2C1}"/>
                </a:ext>
              </a:extLst>
            </p:cNvPr>
            <p:cNvSpPr/>
            <p:nvPr/>
          </p:nvSpPr>
          <p:spPr>
            <a:xfrm>
              <a:off x="8129569" y="2314694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Sucralose, Saccharin, Aspartame, Neotame, Acesulfame K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0" name="מלבן 59">
              <a:extLst>
                <a:ext uri="{FF2B5EF4-FFF2-40B4-BE49-F238E27FC236}">
                  <a16:creationId xmlns:a16="http://schemas.microsoft.com/office/drawing/2014/main" id="{A3EA0B97-DD19-0F54-1C4D-E286A6E208B0}"/>
                </a:ext>
              </a:extLst>
            </p:cNvPr>
            <p:cNvSpPr/>
            <p:nvPr/>
          </p:nvSpPr>
          <p:spPr>
            <a:xfrm>
              <a:off x="3069967" y="2314694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75%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מלבן 60">
              <a:extLst>
                <a:ext uri="{FF2B5EF4-FFF2-40B4-BE49-F238E27FC236}">
                  <a16:creationId xmlns:a16="http://schemas.microsoft.com/office/drawing/2014/main" id="{54F66C89-4EAA-9701-C1C7-2862A99336F2}"/>
                </a:ext>
              </a:extLst>
            </p:cNvPr>
            <p:cNvSpPr/>
            <p:nvPr/>
          </p:nvSpPr>
          <p:spPr>
            <a:xfrm>
              <a:off x="3913234" y="231469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מלבן 61">
              <a:extLst>
                <a:ext uri="{FF2B5EF4-FFF2-40B4-BE49-F238E27FC236}">
                  <a16:creationId xmlns:a16="http://schemas.microsoft.com/office/drawing/2014/main" id="{7D2D0E58-51A5-0DEF-8920-E3739B739345}"/>
                </a:ext>
              </a:extLst>
            </p:cNvPr>
            <p:cNvSpPr/>
            <p:nvPr/>
          </p:nvSpPr>
          <p:spPr>
            <a:xfrm>
              <a:off x="4756501" y="231469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No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מלבן 62">
              <a:extLst>
                <a:ext uri="{FF2B5EF4-FFF2-40B4-BE49-F238E27FC236}">
                  <a16:creationId xmlns:a16="http://schemas.microsoft.com/office/drawing/2014/main" id="{E81B6F39-144F-5EB2-9E73-82DB07AE951F}"/>
                </a:ext>
              </a:extLst>
            </p:cNvPr>
            <p:cNvSpPr/>
            <p:nvPr/>
          </p:nvSpPr>
          <p:spPr>
            <a:xfrm>
              <a:off x="5599768" y="2314694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35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64" name="מלבן 63">
              <a:extLst>
                <a:ext uri="{FF2B5EF4-FFF2-40B4-BE49-F238E27FC236}">
                  <a16:creationId xmlns:a16="http://schemas.microsoft.com/office/drawing/2014/main" id="{4CD8A60A-17F6-3AF2-705E-614DCD8A2E52}"/>
                </a:ext>
              </a:extLst>
            </p:cNvPr>
            <p:cNvSpPr/>
            <p:nvPr/>
          </p:nvSpPr>
          <p:spPr>
            <a:xfrm>
              <a:off x="6443035" y="2314694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מלבן 64">
              <a:extLst>
                <a:ext uri="{FF2B5EF4-FFF2-40B4-BE49-F238E27FC236}">
                  <a16:creationId xmlns:a16="http://schemas.microsoft.com/office/drawing/2014/main" id="{FCF4E5CF-BABA-854B-097E-17D4CCAB54C9}"/>
                </a:ext>
              </a:extLst>
            </p:cNvPr>
            <p:cNvSpPr/>
            <p:nvPr/>
          </p:nvSpPr>
          <p:spPr>
            <a:xfrm>
              <a:off x="7286302" y="231469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מלבן 66">
              <a:extLst>
                <a:ext uri="{FF2B5EF4-FFF2-40B4-BE49-F238E27FC236}">
                  <a16:creationId xmlns:a16="http://schemas.microsoft.com/office/drawing/2014/main" id="{B2709FFD-BB21-A674-EF7C-3CEAE46C78FF}"/>
                </a:ext>
              </a:extLst>
            </p:cNvPr>
            <p:cNvSpPr/>
            <p:nvPr/>
          </p:nvSpPr>
          <p:spPr>
            <a:xfrm>
              <a:off x="411835" y="2314694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Maltitol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(Polyol)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6" name="מלבן 65">
              <a:extLst>
                <a:ext uri="{FF2B5EF4-FFF2-40B4-BE49-F238E27FC236}">
                  <a16:creationId xmlns:a16="http://schemas.microsoft.com/office/drawing/2014/main" id="{ECFD56FD-4E19-4A36-9FBE-F24B29F91C2B}"/>
                </a:ext>
              </a:extLst>
            </p:cNvPr>
            <p:cNvSpPr/>
            <p:nvPr/>
          </p:nvSpPr>
          <p:spPr>
            <a:xfrm>
              <a:off x="10827081" y="2314694"/>
              <a:ext cx="9956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18" name="קבוצה 117">
            <a:extLst>
              <a:ext uri="{FF2B5EF4-FFF2-40B4-BE49-F238E27FC236}">
                <a16:creationId xmlns:a16="http://schemas.microsoft.com/office/drawing/2014/main" id="{FD4C6395-C694-F1FC-F60A-248481AB9288}"/>
              </a:ext>
            </a:extLst>
          </p:cNvPr>
          <p:cNvGrpSpPr/>
          <p:nvPr/>
        </p:nvGrpSpPr>
        <p:grpSpPr>
          <a:xfrm>
            <a:off x="411835" y="2805200"/>
            <a:ext cx="11410913" cy="490506"/>
            <a:chOff x="411835" y="2805200"/>
            <a:chExt cx="11410913" cy="490506"/>
          </a:xfrm>
        </p:grpSpPr>
        <p:sp>
          <p:nvSpPr>
            <p:cNvPr id="70" name="מלבן 69">
              <a:extLst>
                <a:ext uri="{FF2B5EF4-FFF2-40B4-BE49-F238E27FC236}">
                  <a16:creationId xmlns:a16="http://schemas.microsoft.com/office/drawing/2014/main" id="{382AF34C-9990-353F-2425-1237E05034FA}"/>
                </a:ext>
              </a:extLst>
            </p:cNvPr>
            <p:cNvSpPr/>
            <p:nvPr/>
          </p:nvSpPr>
          <p:spPr>
            <a:xfrm>
              <a:off x="8129569" y="2805200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Inulin, Isomalt, Jerusalem Artichoke Syrup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1" name="מלבן 70">
              <a:extLst>
                <a:ext uri="{FF2B5EF4-FFF2-40B4-BE49-F238E27FC236}">
                  <a16:creationId xmlns:a16="http://schemas.microsoft.com/office/drawing/2014/main" id="{C9C22998-1F8A-5E84-CCC1-B4E39AE7244A}"/>
                </a:ext>
              </a:extLst>
            </p:cNvPr>
            <p:cNvSpPr/>
            <p:nvPr/>
          </p:nvSpPr>
          <p:spPr>
            <a:xfrm>
              <a:off x="3069967" y="2805200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5%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72" name="מלבן 71">
              <a:extLst>
                <a:ext uri="{FF2B5EF4-FFF2-40B4-BE49-F238E27FC236}">
                  <a16:creationId xmlns:a16="http://schemas.microsoft.com/office/drawing/2014/main" id="{377CDD47-47D0-D70A-092A-A1CD035A477E}"/>
                </a:ext>
              </a:extLst>
            </p:cNvPr>
            <p:cNvSpPr/>
            <p:nvPr/>
          </p:nvSpPr>
          <p:spPr>
            <a:xfrm>
              <a:off x="3913234" y="2805200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מלבן 72">
              <a:extLst>
                <a:ext uri="{FF2B5EF4-FFF2-40B4-BE49-F238E27FC236}">
                  <a16:creationId xmlns:a16="http://schemas.microsoft.com/office/drawing/2014/main" id="{82387B35-601B-059E-DDF0-74B0C4B86974}"/>
                </a:ext>
              </a:extLst>
            </p:cNvPr>
            <p:cNvSpPr/>
            <p:nvPr/>
          </p:nvSpPr>
          <p:spPr>
            <a:xfrm>
              <a:off x="4756501" y="2805200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No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מלבן 73">
              <a:extLst>
                <a:ext uri="{FF2B5EF4-FFF2-40B4-BE49-F238E27FC236}">
                  <a16:creationId xmlns:a16="http://schemas.microsoft.com/office/drawing/2014/main" id="{46A6311A-A0CF-D27C-2B05-868BFA46C271}"/>
                </a:ext>
              </a:extLst>
            </p:cNvPr>
            <p:cNvSpPr/>
            <p:nvPr/>
          </p:nvSpPr>
          <p:spPr>
            <a:xfrm>
              <a:off x="5599768" y="2805200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9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מלבן 74">
              <a:extLst>
                <a:ext uri="{FF2B5EF4-FFF2-40B4-BE49-F238E27FC236}">
                  <a16:creationId xmlns:a16="http://schemas.microsoft.com/office/drawing/2014/main" id="{AAC333D6-7324-F27A-5F1C-D9E72344526F}"/>
                </a:ext>
              </a:extLst>
            </p:cNvPr>
            <p:cNvSpPr/>
            <p:nvPr/>
          </p:nvSpPr>
          <p:spPr>
            <a:xfrm>
              <a:off x="6443035" y="2805200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6" name="מלבן 75">
              <a:extLst>
                <a:ext uri="{FF2B5EF4-FFF2-40B4-BE49-F238E27FC236}">
                  <a16:creationId xmlns:a16="http://schemas.microsoft.com/office/drawing/2014/main" id="{B46707B6-74DA-C4B6-5DF0-258C474F27BD}"/>
                </a:ext>
              </a:extLst>
            </p:cNvPr>
            <p:cNvSpPr/>
            <p:nvPr/>
          </p:nvSpPr>
          <p:spPr>
            <a:xfrm>
              <a:off x="7286302" y="2805200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7" name="מלבן 76">
              <a:extLst>
                <a:ext uri="{FF2B5EF4-FFF2-40B4-BE49-F238E27FC236}">
                  <a16:creationId xmlns:a16="http://schemas.microsoft.com/office/drawing/2014/main" id="{2D525344-AD48-8AC6-7E84-B009D971FE5E}"/>
                </a:ext>
              </a:extLst>
            </p:cNvPr>
            <p:cNvSpPr/>
            <p:nvPr/>
          </p:nvSpPr>
          <p:spPr>
            <a:xfrm>
              <a:off x="10827081" y="2805200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78" name="מלבן 77">
              <a:extLst>
                <a:ext uri="{FF2B5EF4-FFF2-40B4-BE49-F238E27FC236}">
                  <a16:creationId xmlns:a16="http://schemas.microsoft.com/office/drawing/2014/main" id="{B4735401-6B3C-DD88-314A-C26B39D980B6}"/>
                </a:ext>
              </a:extLst>
            </p:cNvPr>
            <p:cNvSpPr/>
            <p:nvPr/>
          </p:nvSpPr>
          <p:spPr>
            <a:xfrm>
              <a:off x="411835" y="2805200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Fibers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(Natural, Industrial)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19" name="קבוצה 118">
            <a:extLst>
              <a:ext uri="{FF2B5EF4-FFF2-40B4-BE49-F238E27FC236}">
                <a16:creationId xmlns:a16="http://schemas.microsoft.com/office/drawing/2014/main" id="{3861A082-A104-AF36-8AD3-4732126CB1D4}"/>
              </a:ext>
            </a:extLst>
          </p:cNvPr>
          <p:cNvGrpSpPr/>
          <p:nvPr/>
        </p:nvGrpSpPr>
        <p:grpSpPr>
          <a:xfrm>
            <a:off x="411835" y="3291625"/>
            <a:ext cx="11410913" cy="490506"/>
            <a:chOff x="411835" y="3291625"/>
            <a:chExt cx="11410913" cy="490506"/>
          </a:xfrm>
        </p:grpSpPr>
        <p:sp>
          <p:nvSpPr>
            <p:cNvPr id="85" name="מלבן 84">
              <a:extLst>
                <a:ext uri="{FF2B5EF4-FFF2-40B4-BE49-F238E27FC236}">
                  <a16:creationId xmlns:a16="http://schemas.microsoft.com/office/drawing/2014/main" id="{25FE9442-1084-E6C5-A665-591F3B27C3B7}"/>
                </a:ext>
              </a:extLst>
            </p:cNvPr>
            <p:cNvSpPr/>
            <p:nvPr/>
          </p:nvSpPr>
          <p:spPr>
            <a:xfrm>
              <a:off x="8129569" y="3291625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Erythritol, Xylitol, Sorbitol 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6" name="מלבן 85">
              <a:extLst>
                <a:ext uri="{FF2B5EF4-FFF2-40B4-BE49-F238E27FC236}">
                  <a16:creationId xmlns:a16="http://schemas.microsoft.com/office/drawing/2014/main" id="{C07EAE37-A5AA-5AFA-2491-2B798DD8C490}"/>
                </a:ext>
              </a:extLst>
            </p:cNvPr>
            <p:cNvSpPr/>
            <p:nvPr/>
          </p:nvSpPr>
          <p:spPr>
            <a:xfrm>
              <a:off x="3069967" y="3291625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70%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87" name="מלבן 86">
              <a:extLst>
                <a:ext uri="{FF2B5EF4-FFF2-40B4-BE49-F238E27FC236}">
                  <a16:creationId xmlns:a16="http://schemas.microsoft.com/office/drawing/2014/main" id="{839C1FBE-739F-25BB-B36C-0595A99F66B5}"/>
                </a:ext>
              </a:extLst>
            </p:cNvPr>
            <p:cNvSpPr/>
            <p:nvPr/>
          </p:nvSpPr>
          <p:spPr>
            <a:xfrm>
              <a:off x="3913234" y="329162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88" name="מלבן 87">
              <a:extLst>
                <a:ext uri="{FF2B5EF4-FFF2-40B4-BE49-F238E27FC236}">
                  <a16:creationId xmlns:a16="http://schemas.microsoft.com/office/drawing/2014/main" id="{29C5D458-113E-CF6E-6869-EE370C189AE4}"/>
                </a:ext>
              </a:extLst>
            </p:cNvPr>
            <p:cNvSpPr/>
            <p:nvPr/>
          </p:nvSpPr>
          <p:spPr>
            <a:xfrm>
              <a:off x="4756501" y="329162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89" name="מלבן 88">
              <a:extLst>
                <a:ext uri="{FF2B5EF4-FFF2-40B4-BE49-F238E27FC236}">
                  <a16:creationId xmlns:a16="http://schemas.microsoft.com/office/drawing/2014/main" id="{ED11807A-A4E4-B013-67CA-1153C181573E}"/>
                </a:ext>
              </a:extLst>
            </p:cNvPr>
            <p:cNvSpPr/>
            <p:nvPr/>
          </p:nvSpPr>
          <p:spPr>
            <a:xfrm>
              <a:off x="5599768" y="3291625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0-9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0" name="מלבן 89">
              <a:extLst>
                <a:ext uri="{FF2B5EF4-FFF2-40B4-BE49-F238E27FC236}">
                  <a16:creationId xmlns:a16="http://schemas.microsoft.com/office/drawing/2014/main" id="{4597E437-CF16-8FD0-287A-88DE5B3D4108}"/>
                </a:ext>
              </a:extLst>
            </p:cNvPr>
            <p:cNvSpPr/>
            <p:nvPr/>
          </p:nvSpPr>
          <p:spPr>
            <a:xfrm>
              <a:off x="6443035" y="3291625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מלבן 90">
              <a:extLst>
                <a:ext uri="{FF2B5EF4-FFF2-40B4-BE49-F238E27FC236}">
                  <a16:creationId xmlns:a16="http://schemas.microsoft.com/office/drawing/2014/main" id="{88BE5107-BF65-607C-7B15-8EC5266324BF}"/>
                </a:ext>
              </a:extLst>
            </p:cNvPr>
            <p:cNvSpPr/>
            <p:nvPr/>
          </p:nvSpPr>
          <p:spPr>
            <a:xfrm>
              <a:off x="7286302" y="329162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מלבן 91">
              <a:extLst>
                <a:ext uri="{FF2B5EF4-FFF2-40B4-BE49-F238E27FC236}">
                  <a16:creationId xmlns:a16="http://schemas.microsoft.com/office/drawing/2014/main" id="{FC867B04-6E70-EB47-441A-A0C0706DA82F}"/>
                </a:ext>
              </a:extLst>
            </p:cNvPr>
            <p:cNvSpPr/>
            <p:nvPr/>
          </p:nvSpPr>
          <p:spPr>
            <a:xfrm>
              <a:off x="10827081" y="3291625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3" name="מלבן 92">
              <a:extLst>
                <a:ext uri="{FF2B5EF4-FFF2-40B4-BE49-F238E27FC236}">
                  <a16:creationId xmlns:a16="http://schemas.microsoft.com/office/drawing/2014/main" id="{B9E5EE32-8424-4994-6B52-AB9A1AB4AA06}"/>
                </a:ext>
              </a:extLst>
            </p:cNvPr>
            <p:cNvSpPr/>
            <p:nvPr/>
          </p:nvSpPr>
          <p:spPr>
            <a:xfrm>
              <a:off x="411835" y="3291625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Polyols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(Sugar Alcohols)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31" name="קבוצה 130">
            <a:extLst>
              <a:ext uri="{FF2B5EF4-FFF2-40B4-BE49-F238E27FC236}">
                <a16:creationId xmlns:a16="http://schemas.microsoft.com/office/drawing/2014/main" id="{4D2390DC-54E9-9B38-2128-0C1F10B4428F}"/>
              </a:ext>
            </a:extLst>
          </p:cNvPr>
          <p:cNvGrpSpPr/>
          <p:nvPr/>
        </p:nvGrpSpPr>
        <p:grpSpPr>
          <a:xfrm>
            <a:off x="411835" y="3771954"/>
            <a:ext cx="11410913" cy="490506"/>
            <a:chOff x="411835" y="3771954"/>
            <a:chExt cx="11410913" cy="490506"/>
          </a:xfrm>
        </p:grpSpPr>
        <p:sp>
          <p:nvSpPr>
            <p:cNvPr id="96" name="מלבן 95">
              <a:extLst>
                <a:ext uri="{FF2B5EF4-FFF2-40B4-BE49-F238E27FC236}">
                  <a16:creationId xmlns:a16="http://schemas.microsoft.com/office/drawing/2014/main" id="{7AFFA20C-0041-5BB5-29B2-58F5CA6D3EBF}"/>
                </a:ext>
              </a:extLst>
            </p:cNvPr>
            <p:cNvSpPr/>
            <p:nvPr/>
          </p:nvSpPr>
          <p:spPr>
            <a:xfrm>
              <a:off x="8129569" y="3771954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Allulose, tagatose 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7" name="מלבן 96">
              <a:extLst>
                <a:ext uri="{FF2B5EF4-FFF2-40B4-BE49-F238E27FC236}">
                  <a16:creationId xmlns:a16="http://schemas.microsoft.com/office/drawing/2014/main" id="{D0A56365-69F3-5EE6-16E4-75A1B92A1A35}"/>
                </a:ext>
              </a:extLst>
            </p:cNvPr>
            <p:cNvSpPr/>
            <p:nvPr/>
          </p:nvSpPr>
          <p:spPr>
            <a:xfrm>
              <a:off x="3069967" y="3771954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70%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8" name="מלבן 97">
              <a:extLst>
                <a:ext uri="{FF2B5EF4-FFF2-40B4-BE49-F238E27FC236}">
                  <a16:creationId xmlns:a16="http://schemas.microsoft.com/office/drawing/2014/main" id="{B051BBBA-DC4B-516F-CA14-83EDC0392C15}"/>
                </a:ext>
              </a:extLst>
            </p:cNvPr>
            <p:cNvSpPr/>
            <p:nvPr/>
          </p:nvSpPr>
          <p:spPr>
            <a:xfrm>
              <a:off x="3913234" y="3771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99" name="מלבן 98">
              <a:extLst>
                <a:ext uri="{FF2B5EF4-FFF2-40B4-BE49-F238E27FC236}">
                  <a16:creationId xmlns:a16="http://schemas.microsoft.com/office/drawing/2014/main" id="{D6CBE740-864C-4757-2A77-080FA8EE75F5}"/>
                </a:ext>
              </a:extLst>
            </p:cNvPr>
            <p:cNvSpPr/>
            <p:nvPr/>
          </p:nvSpPr>
          <p:spPr>
            <a:xfrm>
              <a:off x="4756501" y="3771954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00" name="מלבן 99">
              <a:extLst>
                <a:ext uri="{FF2B5EF4-FFF2-40B4-BE49-F238E27FC236}">
                  <a16:creationId xmlns:a16="http://schemas.microsoft.com/office/drawing/2014/main" id="{BCD84FD8-9D9B-8882-BCF9-B08147DF3297}"/>
                </a:ext>
              </a:extLst>
            </p:cNvPr>
            <p:cNvSpPr/>
            <p:nvPr/>
          </p:nvSpPr>
          <p:spPr>
            <a:xfrm>
              <a:off x="5599768" y="3771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5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01" name="מלבן 100">
              <a:extLst>
                <a:ext uri="{FF2B5EF4-FFF2-40B4-BE49-F238E27FC236}">
                  <a16:creationId xmlns:a16="http://schemas.microsoft.com/office/drawing/2014/main" id="{10630422-7AE6-B16B-8BAA-CCD03990DE47}"/>
                </a:ext>
              </a:extLst>
            </p:cNvPr>
            <p:cNvSpPr/>
            <p:nvPr/>
          </p:nvSpPr>
          <p:spPr>
            <a:xfrm>
              <a:off x="6443035" y="3771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מלבן 101">
              <a:extLst>
                <a:ext uri="{FF2B5EF4-FFF2-40B4-BE49-F238E27FC236}">
                  <a16:creationId xmlns:a16="http://schemas.microsoft.com/office/drawing/2014/main" id="{83E1FD62-192E-8762-F606-CBD67BE4018A}"/>
                </a:ext>
              </a:extLst>
            </p:cNvPr>
            <p:cNvSpPr/>
            <p:nvPr/>
          </p:nvSpPr>
          <p:spPr>
            <a:xfrm>
              <a:off x="7286302" y="3771954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$$$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03" name="מלבן 102">
              <a:extLst>
                <a:ext uri="{FF2B5EF4-FFF2-40B4-BE49-F238E27FC236}">
                  <a16:creationId xmlns:a16="http://schemas.microsoft.com/office/drawing/2014/main" id="{22D9376F-75E0-05DD-043C-47E9C53B5545}"/>
                </a:ext>
              </a:extLst>
            </p:cNvPr>
            <p:cNvSpPr/>
            <p:nvPr/>
          </p:nvSpPr>
          <p:spPr>
            <a:xfrm>
              <a:off x="10827081" y="3771954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מלבן 103">
              <a:extLst>
                <a:ext uri="{FF2B5EF4-FFF2-40B4-BE49-F238E27FC236}">
                  <a16:creationId xmlns:a16="http://schemas.microsoft.com/office/drawing/2014/main" id="{6CB769E1-87AE-F8D6-09D3-FE95ED727058}"/>
                </a:ext>
              </a:extLst>
            </p:cNvPr>
            <p:cNvSpPr/>
            <p:nvPr/>
          </p:nvSpPr>
          <p:spPr>
            <a:xfrm>
              <a:off x="411835" y="3771954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Rare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Sugars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32" name="קבוצה 131">
            <a:extLst>
              <a:ext uri="{FF2B5EF4-FFF2-40B4-BE49-F238E27FC236}">
                <a16:creationId xmlns:a16="http://schemas.microsoft.com/office/drawing/2014/main" id="{9DDD097A-665C-E05D-7A30-2C235E17ECBE}"/>
              </a:ext>
            </a:extLst>
          </p:cNvPr>
          <p:cNvGrpSpPr/>
          <p:nvPr/>
        </p:nvGrpSpPr>
        <p:grpSpPr>
          <a:xfrm>
            <a:off x="411835" y="4748885"/>
            <a:ext cx="11410913" cy="490506"/>
            <a:chOff x="411835" y="4748885"/>
            <a:chExt cx="11410913" cy="490506"/>
          </a:xfrm>
        </p:grpSpPr>
        <p:sp>
          <p:nvSpPr>
            <p:cNvPr id="107" name="מלבן 106">
              <a:extLst>
                <a:ext uri="{FF2B5EF4-FFF2-40B4-BE49-F238E27FC236}">
                  <a16:creationId xmlns:a16="http://schemas.microsoft.com/office/drawing/2014/main" id="{E50F2CE7-6B61-0387-E17B-CBD4E90DE10B}"/>
                </a:ext>
              </a:extLst>
            </p:cNvPr>
            <p:cNvSpPr/>
            <p:nvPr/>
          </p:nvSpPr>
          <p:spPr>
            <a:xfrm>
              <a:off x="8129569" y="4748885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Monk Fruit, Stevia </a:t>
              </a:r>
              <a:endParaRPr lang="he-IL" sz="1400" b="1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8" name="מלבן 107">
              <a:extLst>
                <a:ext uri="{FF2B5EF4-FFF2-40B4-BE49-F238E27FC236}">
                  <a16:creationId xmlns:a16="http://schemas.microsoft.com/office/drawing/2014/main" id="{BBE39709-9E3D-3706-409C-8A5A4D728E69}"/>
                </a:ext>
              </a:extLst>
            </p:cNvPr>
            <p:cNvSpPr/>
            <p:nvPr/>
          </p:nvSpPr>
          <p:spPr>
            <a:xfrm>
              <a:off x="3069967" y="474888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x250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מלבן 108">
              <a:extLst>
                <a:ext uri="{FF2B5EF4-FFF2-40B4-BE49-F238E27FC236}">
                  <a16:creationId xmlns:a16="http://schemas.microsoft.com/office/drawing/2014/main" id="{965FED83-D4EF-B290-A692-4B30E254D626}"/>
                </a:ext>
              </a:extLst>
            </p:cNvPr>
            <p:cNvSpPr/>
            <p:nvPr/>
          </p:nvSpPr>
          <p:spPr>
            <a:xfrm>
              <a:off x="3913234" y="474888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10" name="מלבן 109">
              <a:extLst>
                <a:ext uri="{FF2B5EF4-FFF2-40B4-BE49-F238E27FC236}">
                  <a16:creationId xmlns:a16="http://schemas.microsoft.com/office/drawing/2014/main" id="{CA45765D-AB5D-63D1-EFC2-CA2B9BC3D4E3}"/>
                </a:ext>
              </a:extLst>
            </p:cNvPr>
            <p:cNvSpPr/>
            <p:nvPr/>
          </p:nvSpPr>
          <p:spPr>
            <a:xfrm>
              <a:off x="4756501" y="4748885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11" name="מלבן 110">
              <a:extLst>
                <a:ext uri="{FF2B5EF4-FFF2-40B4-BE49-F238E27FC236}">
                  <a16:creationId xmlns:a16="http://schemas.microsoft.com/office/drawing/2014/main" id="{6C8FDC6A-4B56-E92B-E27C-351821D66BB7}"/>
                </a:ext>
              </a:extLst>
            </p:cNvPr>
            <p:cNvSpPr/>
            <p:nvPr/>
          </p:nvSpPr>
          <p:spPr>
            <a:xfrm>
              <a:off x="5599768" y="474888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2" name="מלבן 111">
              <a:extLst>
                <a:ext uri="{FF2B5EF4-FFF2-40B4-BE49-F238E27FC236}">
                  <a16:creationId xmlns:a16="http://schemas.microsoft.com/office/drawing/2014/main" id="{FF07BFAA-8D63-D49D-8691-C657513F6BF9}"/>
                </a:ext>
              </a:extLst>
            </p:cNvPr>
            <p:cNvSpPr/>
            <p:nvPr/>
          </p:nvSpPr>
          <p:spPr>
            <a:xfrm>
              <a:off x="6443035" y="4748885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OK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3" name="מלבן 112">
              <a:extLst>
                <a:ext uri="{FF2B5EF4-FFF2-40B4-BE49-F238E27FC236}">
                  <a16:creationId xmlns:a16="http://schemas.microsoft.com/office/drawing/2014/main" id="{F3C8624C-69AC-07A4-2954-5BD22B9413E6}"/>
                </a:ext>
              </a:extLst>
            </p:cNvPr>
            <p:cNvSpPr/>
            <p:nvPr/>
          </p:nvSpPr>
          <p:spPr>
            <a:xfrm>
              <a:off x="7286302" y="4748885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$$$$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4" name="מלבן 113">
              <a:extLst>
                <a:ext uri="{FF2B5EF4-FFF2-40B4-BE49-F238E27FC236}">
                  <a16:creationId xmlns:a16="http://schemas.microsoft.com/office/drawing/2014/main" id="{8445F620-AF00-7CDE-3E40-4A29DE9A5227}"/>
                </a:ext>
              </a:extLst>
            </p:cNvPr>
            <p:cNvSpPr/>
            <p:nvPr/>
          </p:nvSpPr>
          <p:spPr>
            <a:xfrm>
              <a:off x="10827081" y="4748885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15" name="מלבן 114">
              <a:extLst>
                <a:ext uri="{FF2B5EF4-FFF2-40B4-BE49-F238E27FC236}">
                  <a16:creationId xmlns:a16="http://schemas.microsoft.com/office/drawing/2014/main" id="{E150BD4B-97BD-3F20-609C-821EFEDA7555}"/>
                </a:ext>
              </a:extLst>
            </p:cNvPr>
            <p:cNvSpPr/>
            <p:nvPr/>
          </p:nvSpPr>
          <p:spPr>
            <a:xfrm>
              <a:off x="411835" y="4748885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Natural super </a:t>
              </a: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sugars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30" name="קבוצה 129">
            <a:extLst>
              <a:ext uri="{FF2B5EF4-FFF2-40B4-BE49-F238E27FC236}">
                <a16:creationId xmlns:a16="http://schemas.microsoft.com/office/drawing/2014/main" id="{B51CB0EE-39D1-6223-30A9-1504B7195FE8}"/>
              </a:ext>
            </a:extLst>
          </p:cNvPr>
          <p:cNvGrpSpPr/>
          <p:nvPr/>
        </p:nvGrpSpPr>
        <p:grpSpPr>
          <a:xfrm>
            <a:off x="411835" y="5235310"/>
            <a:ext cx="11410913" cy="490506"/>
            <a:chOff x="411835" y="5236954"/>
            <a:chExt cx="11410913" cy="490506"/>
          </a:xfrm>
        </p:grpSpPr>
        <p:sp>
          <p:nvSpPr>
            <p:cNvPr id="121" name="מלבן 120">
              <a:extLst>
                <a:ext uri="{FF2B5EF4-FFF2-40B4-BE49-F238E27FC236}">
                  <a16:creationId xmlns:a16="http://schemas.microsoft.com/office/drawing/2014/main" id="{B28ECD89-D747-33B2-CAF8-798DFE67BA94}"/>
                </a:ext>
              </a:extLst>
            </p:cNvPr>
            <p:cNvSpPr/>
            <p:nvPr/>
          </p:nvSpPr>
          <p:spPr>
            <a:xfrm>
              <a:off x="8129569" y="5236954"/>
              <a:ext cx="269751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0" rIns="72000" bIns="0" rtlCol="1" anchor="ctr" anchorCtr="0"/>
            <a:lstStyle/>
            <a:p>
              <a:pPr algn="l">
                <a:lnSpc>
                  <a:spcPts val="1400"/>
                </a:lnSpc>
              </a:pPr>
              <a:r>
                <a:rPr lang="en-US" sz="1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New age sweeteners</a:t>
              </a:r>
              <a:endParaRPr lang="he-IL" sz="1400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2" name="מלבן 121">
              <a:extLst>
                <a:ext uri="{FF2B5EF4-FFF2-40B4-BE49-F238E27FC236}">
                  <a16:creationId xmlns:a16="http://schemas.microsoft.com/office/drawing/2014/main" id="{F2D6174B-910F-460F-6E46-C11B978040D8}"/>
                </a:ext>
              </a:extLst>
            </p:cNvPr>
            <p:cNvSpPr/>
            <p:nvPr/>
          </p:nvSpPr>
          <p:spPr>
            <a:xfrm>
              <a:off x="3069967" y="5236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x2000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23" name="מלבן 122">
              <a:extLst>
                <a:ext uri="{FF2B5EF4-FFF2-40B4-BE49-F238E27FC236}">
                  <a16:creationId xmlns:a16="http://schemas.microsoft.com/office/drawing/2014/main" id="{64F723BF-02C2-F52D-059C-E8D6BF7FA919}"/>
                </a:ext>
              </a:extLst>
            </p:cNvPr>
            <p:cNvSpPr/>
            <p:nvPr/>
          </p:nvSpPr>
          <p:spPr>
            <a:xfrm>
              <a:off x="3913234" y="5236954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No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24" name="מלבן 123">
              <a:extLst>
                <a:ext uri="{FF2B5EF4-FFF2-40B4-BE49-F238E27FC236}">
                  <a16:creationId xmlns:a16="http://schemas.microsoft.com/office/drawing/2014/main" id="{BDF2F940-00AA-8F34-5BC1-AF7B067AD090}"/>
                </a:ext>
              </a:extLst>
            </p:cNvPr>
            <p:cNvSpPr/>
            <p:nvPr/>
          </p:nvSpPr>
          <p:spPr>
            <a:xfrm>
              <a:off x="4756501" y="5236954"/>
              <a:ext cx="843267" cy="4905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rgbClr val="FFFF00"/>
                  </a:solidFill>
                </a:rPr>
                <a:t>Yes</a:t>
              </a:r>
              <a:endParaRPr lang="he-IL" b="1" dirty="0">
                <a:solidFill>
                  <a:srgbClr val="FFFF00"/>
                </a:solidFill>
              </a:endParaRPr>
            </a:p>
          </p:txBody>
        </p:sp>
        <p:sp>
          <p:nvSpPr>
            <p:cNvPr id="125" name="מלבן 124">
              <a:extLst>
                <a:ext uri="{FF2B5EF4-FFF2-40B4-BE49-F238E27FC236}">
                  <a16:creationId xmlns:a16="http://schemas.microsoft.com/office/drawing/2014/main" id="{F1D8EE10-28E0-7BE6-C994-59BC81CDD5EC}"/>
                </a:ext>
              </a:extLst>
            </p:cNvPr>
            <p:cNvSpPr/>
            <p:nvPr/>
          </p:nvSpPr>
          <p:spPr>
            <a:xfrm>
              <a:off x="5599768" y="5236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0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26" name="מלבן 125">
              <a:extLst>
                <a:ext uri="{FF2B5EF4-FFF2-40B4-BE49-F238E27FC236}">
                  <a16:creationId xmlns:a16="http://schemas.microsoft.com/office/drawing/2014/main" id="{F16434FA-DE6D-2079-7CBA-3013304291BA}"/>
                </a:ext>
              </a:extLst>
            </p:cNvPr>
            <p:cNvSpPr/>
            <p:nvPr/>
          </p:nvSpPr>
          <p:spPr>
            <a:xfrm>
              <a:off x="6443035" y="5236954"/>
              <a:ext cx="8432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?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27" name="מלבן 126">
              <a:extLst>
                <a:ext uri="{FF2B5EF4-FFF2-40B4-BE49-F238E27FC236}">
                  <a16:creationId xmlns:a16="http://schemas.microsoft.com/office/drawing/2014/main" id="{3249776A-B9BE-44E2-8E59-54C6BB0F3CE9}"/>
                </a:ext>
              </a:extLst>
            </p:cNvPr>
            <p:cNvSpPr/>
            <p:nvPr/>
          </p:nvSpPr>
          <p:spPr>
            <a:xfrm>
              <a:off x="7286302" y="5236954"/>
              <a:ext cx="843267" cy="49050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 dirty="0">
                  <a:solidFill>
                    <a:schemeClr val="bg1"/>
                  </a:solidFill>
                </a:rPr>
                <a:t>?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28" name="מלבן 127">
              <a:extLst>
                <a:ext uri="{FF2B5EF4-FFF2-40B4-BE49-F238E27FC236}">
                  <a16:creationId xmlns:a16="http://schemas.microsoft.com/office/drawing/2014/main" id="{D12E3F57-3315-4592-3E18-5FCE8C79D00E}"/>
                </a:ext>
              </a:extLst>
            </p:cNvPr>
            <p:cNvSpPr/>
            <p:nvPr/>
          </p:nvSpPr>
          <p:spPr>
            <a:xfrm>
              <a:off x="10827081" y="5236954"/>
              <a:ext cx="995667" cy="490506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tIns="72000" rIns="0" bIns="0" rtlCol="1" anchor="ctr" anchorCtr="0"/>
            <a:lstStyle/>
            <a:p>
              <a:pPr algn="ctr">
                <a:lnSpc>
                  <a:spcPts val="1500"/>
                </a:lnSpc>
              </a:pPr>
              <a:r>
                <a:rPr lang="en-US" b="1">
                  <a:solidFill>
                    <a:schemeClr val="bg1"/>
                  </a:solidFill>
                </a:rPr>
                <a:t>Yes</a:t>
              </a:r>
              <a:endParaRPr lang="he-IL" b="1" dirty="0">
                <a:solidFill>
                  <a:schemeClr val="bg1"/>
                </a:solidFill>
              </a:endParaRPr>
            </a:p>
          </p:txBody>
        </p:sp>
        <p:sp>
          <p:nvSpPr>
            <p:cNvPr id="129" name="מלבן 128">
              <a:extLst>
                <a:ext uri="{FF2B5EF4-FFF2-40B4-BE49-F238E27FC236}">
                  <a16:creationId xmlns:a16="http://schemas.microsoft.com/office/drawing/2014/main" id="{F7B522CD-5B99-F008-785D-53C3BD6ADD41}"/>
                </a:ext>
              </a:extLst>
            </p:cNvPr>
            <p:cNvSpPr/>
            <p:nvPr/>
          </p:nvSpPr>
          <p:spPr>
            <a:xfrm>
              <a:off x="411835" y="5236954"/>
              <a:ext cx="2658132" cy="49050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72000" tIns="72000" rIns="0" bIns="0" rtlCol="1" anchor="ctr" anchorCtr="0"/>
            <a:lstStyle/>
            <a:p>
              <a:pPr algn="l">
                <a:lnSpc>
                  <a:spcPts val="1500"/>
                </a:lnSpc>
              </a:pPr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Sweet </a:t>
              </a: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Proteins</a:t>
              </a:r>
              <a:endParaRPr lang="he-IL" dirty="0">
                <a:solidFill>
                  <a:schemeClr val="accent4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88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FE169-047D-8B42-CB73-51F9D52D8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קבוצה 9">
            <a:extLst>
              <a:ext uri="{FF2B5EF4-FFF2-40B4-BE49-F238E27FC236}">
                <a16:creationId xmlns:a16="http://schemas.microsoft.com/office/drawing/2014/main" id="{DF0F252A-A2B9-A3CD-7E05-A54CBEBB17F9}"/>
              </a:ext>
            </a:extLst>
          </p:cNvPr>
          <p:cNvGrpSpPr/>
          <p:nvPr/>
        </p:nvGrpSpPr>
        <p:grpSpPr>
          <a:xfrm>
            <a:off x="387749" y="1810870"/>
            <a:ext cx="11416504" cy="3887745"/>
            <a:chOff x="387749" y="1810870"/>
            <a:chExt cx="11416504" cy="3887745"/>
          </a:xfrm>
        </p:grpSpPr>
        <p:pic>
          <p:nvPicPr>
            <p:cNvPr id="9" name="תמונה 8">
              <a:extLst>
                <a:ext uri="{FF2B5EF4-FFF2-40B4-BE49-F238E27FC236}">
                  <a16:creationId xmlns:a16="http://schemas.microsoft.com/office/drawing/2014/main" id="{AC52E624-2D19-0A25-0C2D-1EE917308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835" y="1810870"/>
              <a:ext cx="11392417" cy="3887745"/>
            </a:xfrm>
            <a:prstGeom prst="rect">
              <a:avLst/>
            </a:prstGeom>
          </p:spPr>
        </p:pic>
        <p:sp>
          <p:nvSpPr>
            <p:cNvPr id="6" name="מלבן 5">
              <a:extLst>
                <a:ext uri="{FF2B5EF4-FFF2-40B4-BE49-F238E27FC236}">
                  <a16:creationId xmlns:a16="http://schemas.microsoft.com/office/drawing/2014/main" id="{3141598B-7AEA-DE68-3812-730CE33A2C75}"/>
                </a:ext>
              </a:extLst>
            </p:cNvPr>
            <p:cNvSpPr/>
            <p:nvPr/>
          </p:nvSpPr>
          <p:spPr>
            <a:xfrm>
              <a:off x="387749" y="1810870"/>
              <a:ext cx="11416504" cy="3887745"/>
            </a:xfrm>
            <a:prstGeom prst="rect">
              <a:avLst/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There is no perfect single sweetener</a:t>
              </a:r>
            </a:p>
            <a:p>
              <a:pPr algn="ctr"/>
              <a:endParaRPr lang="en-US" sz="3600" b="1" dirty="0">
                <a:solidFill>
                  <a:schemeClr val="tx1"/>
                </a:solidFill>
              </a:endParaRPr>
            </a:p>
            <a:p>
              <a:pPr algn="ctr"/>
              <a:endParaRPr lang="en-US" sz="3600" b="1" dirty="0">
                <a:solidFill>
                  <a:schemeClr val="tx1"/>
                </a:solidFill>
              </a:endParaRPr>
            </a:p>
            <a:p>
              <a:pPr algn="ctr"/>
              <a:endParaRPr lang="en-US" sz="3600" b="1" dirty="0">
                <a:solidFill>
                  <a:schemeClr val="tx1"/>
                </a:solidFill>
              </a:endParaRPr>
            </a:p>
            <a:p>
              <a:pPr algn="ctr"/>
              <a:endParaRPr lang="en-US" sz="3600" b="1" dirty="0">
                <a:solidFill>
                  <a:schemeClr val="tx1"/>
                </a:solidFill>
              </a:endParaRPr>
            </a:p>
            <a:p>
              <a:pPr algn="l"/>
              <a:r>
                <a:rPr lang="en-US" sz="2400" b="1" dirty="0">
                  <a:solidFill>
                    <a:schemeClr val="tx1"/>
                  </a:solidFill>
                </a:rPr>
                <a:t>                                                        </a:t>
              </a:r>
              <a:endParaRPr lang="he-IL" dirty="0"/>
            </a:p>
          </p:txBody>
        </p:sp>
      </p:grpSp>
      <p:sp>
        <p:nvSpPr>
          <p:cNvPr id="4" name="כותרת 1">
            <a:extLst>
              <a:ext uri="{FF2B5EF4-FFF2-40B4-BE49-F238E27FC236}">
                <a16:creationId xmlns:a16="http://schemas.microsoft.com/office/drawing/2014/main" id="{D1E337D1-D2F4-D264-52F6-4B09BBB9D424}"/>
              </a:ext>
            </a:extLst>
          </p:cNvPr>
          <p:cNvSpPr txBox="1">
            <a:spLocks/>
          </p:cNvSpPr>
          <p:nvPr/>
        </p:nvSpPr>
        <p:spPr>
          <a:xfrm>
            <a:off x="838200" y="217208"/>
            <a:ext cx="10515600" cy="7904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Britannic Bold" panose="020B0903060703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Sweeteners</a:t>
            </a:r>
            <a:endParaRPr lang="he-IL" dirty="0"/>
          </a:p>
        </p:txBody>
      </p:sp>
      <p:sp>
        <p:nvSpPr>
          <p:cNvPr id="7" name="מלבן 6">
            <a:extLst>
              <a:ext uri="{FF2B5EF4-FFF2-40B4-BE49-F238E27FC236}">
                <a16:creationId xmlns:a16="http://schemas.microsoft.com/office/drawing/2014/main" id="{1F0CC5CB-BCC2-70B3-982F-848A9F5A69E6}"/>
              </a:ext>
            </a:extLst>
          </p:cNvPr>
          <p:cNvSpPr/>
          <p:nvPr/>
        </p:nvSpPr>
        <p:spPr>
          <a:xfrm>
            <a:off x="3069967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100% taste</a:t>
            </a:r>
            <a:endParaRPr lang="he-IL" b="1" dirty="0"/>
          </a:p>
        </p:txBody>
      </p:sp>
      <p:sp>
        <p:nvSpPr>
          <p:cNvPr id="22" name="מלבן 21">
            <a:extLst>
              <a:ext uri="{FF2B5EF4-FFF2-40B4-BE49-F238E27FC236}">
                <a16:creationId xmlns:a16="http://schemas.microsoft.com/office/drawing/2014/main" id="{969EC8BA-968D-2CDD-FA75-4BD7F67C0F91}"/>
              </a:ext>
            </a:extLst>
          </p:cNvPr>
          <p:cNvSpPr/>
          <p:nvPr/>
        </p:nvSpPr>
        <p:spPr>
          <a:xfrm>
            <a:off x="3913234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Fill Factor</a:t>
            </a:r>
            <a:endParaRPr lang="he-IL" b="1" dirty="0"/>
          </a:p>
        </p:txBody>
      </p:sp>
      <p:sp>
        <p:nvSpPr>
          <p:cNvPr id="23" name="מלבן 22">
            <a:extLst>
              <a:ext uri="{FF2B5EF4-FFF2-40B4-BE49-F238E27FC236}">
                <a16:creationId xmlns:a16="http://schemas.microsoft.com/office/drawing/2014/main" id="{ACCA20F0-AB70-98EC-C841-AD548407AF2E}"/>
              </a:ext>
            </a:extLst>
          </p:cNvPr>
          <p:cNvSpPr/>
          <p:nvPr/>
        </p:nvSpPr>
        <p:spPr>
          <a:xfrm>
            <a:off x="4756501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After Taste</a:t>
            </a:r>
            <a:endParaRPr lang="he-IL" b="1" dirty="0"/>
          </a:p>
        </p:txBody>
      </p:sp>
      <p:sp>
        <p:nvSpPr>
          <p:cNvPr id="24" name="מלבן 23">
            <a:extLst>
              <a:ext uri="{FF2B5EF4-FFF2-40B4-BE49-F238E27FC236}">
                <a16:creationId xmlns:a16="http://schemas.microsoft.com/office/drawing/2014/main" id="{4E34526D-3651-7247-0EE4-DDE8C151BA9C}"/>
              </a:ext>
            </a:extLst>
          </p:cNvPr>
          <p:cNvSpPr/>
          <p:nvPr/>
        </p:nvSpPr>
        <p:spPr>
          <a:xfrm>
            <a:off x="5599768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GL</a:t>
            </a:r>
            <a:endParaRPr lang="he-IL" b="1" dirty="0"/>
          </a:p>
        </p:txBody>
      </p:sp>
      <p:sp>
        <p:nvSpPr>
          <p:cNvPr id="25" name="מלבן 24">
            <a:extLst>
              <a:ext uri="{FF2B5EF4-FFF2-40B4-BE49-F238E27FC236}">
                <a16:creationId xmlns:a16="http://schemas.microsoft.com/office/drawing/2014/main" id="{CF2AB974-7077-E105-3904-A3ACCF9AE849}"/>
              </a:ext>
            </a:extLst>
          </p:cNvPr>
          <p:cNvSpPr/>
          <p:nvPr/>
        </p:nvSpPr>
        <p:spPr>
          <a:xfrm>
            <a:off x="6443035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Health</a:t>
            </a:r>
            <a:endParaRPr lang="he-IL" b="1" dirty="0"/>
          </a:p>
        </p:txBody>
      </p:sp>
      <p:sp>
        <p:nvSpPr>
          <p:cNvPr id="26" name="מלבן 25">
            <a:extLst>
              <a:ext uri="{FF2B5EF4-FFF2-40B4-BE49-F238E27FC236}">
                <a16:creationId xmlns:a16="http://schemas.microsoft.com/office/drawing/2014/main" id="{E4DBCA82-C8CB-BE49-2CE0-BC272D09D71D}"/>
              </a:ext>
            </a:extLst>
          </p:cNvPr>
          <p:cNvSpPr/>
          <p:nvPr/>
        </p:nvSpPr>
        <p:spPr>
          <a:xfrm>
            <a:off x="7286302" y="1153765"/>
            <a:ext cx="8432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Price</a:t>
            </a:r>
            <a:endParaRPr lang="he-IL" b="1" dirty="0"/>
          </a:p>
        </p:txBody>
      </p:sp>
      <p:sp>
        <p:nvSpPr>
          <p:cNvPr id="27" name="מלבן 26">
            <a:extLst>
              <a:ext uri="{FF2B5EF4-FFF2-40B4-BE49-F238E27FC236}">
                <a16:creationId xmlns:a16="http://schemas.microsoft.com/office/drawing/2014/main" id="{B5918D7C-BCD1-5FBA-4E1E-A2A79C4138DE}"/>
              </a:ext>
            </a:extLst>
          </p:cNvPr>
          <p:cNvSpPr/>
          <p:nvPr/>
        </p:nvSpPr>
        <p:spPr>
          <a:xfrm>
            <a:off x="8129569" y="1153765"/>
            <a:ext cx="269751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7200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Sweeteners</a:t>
            </a:r>
            <a:endParaRPr lang="he-IL" b="1" dirty="0"/>
          </a:p>
        </p:txBody>
      </p:sp>
      <p:sp>
        <p:nvSpPr>
          <p:cNvPr id="29" name="מלבן 28">
            <a:extLst>
              <a:ext uri="{FF2B5EF4-FFF2-40B4-BE49-F238E27FC236}">
                <a16:creationId xmlns:a16="http://schemas.microsoft.com/office/drawing/2014/main" id="{E98AF7CA-8260-E006-4030-5E6081E052B4}"/>
              </a:ext>
            </a:extLst>
          </p:cNvPr>
          <p:cNvSpPr/>
          <p:nvPr/>
        </p:nvSpPr>
        <p:spPr>
          <a:xfrm>
            <a:off x="411835" y="1153765"/>
            <a:ext cx="2658132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72000" rIns="0" bIns="0" rtlCol="1" anchor="ctr" anchorCtr="0"/>
          <a:lstStyle/>
          <a:p>
            <a:pPr algn="l">
              <a:lnSpc>
                <a:spcPts val="1500"/>
              </a:lnSpc>
            </a:pPr>
            <a:r>
              <a:rPr lang="en-US" b="1" dirty="0"/>
              <a:t>Group</a:t>
            </a:r>
            <a:endParaRPr lang="he-IL" b="1" dirty="0"/>
          </a:p>
        </p:txBody>
      </p:sp>
      <p:sp>
        <p:nvSpPr>
          <p:cNvPr id="28" name="מלבן 27">
            <a:extLst>
              <a:ext uri="{FF2B5EF4-FFF2-40B4-BE49-F238E27FC236}">
                <a16:creationId xmlns:a16="http://schemas.microsoft.com/office/drawing/2014/main" id="{26B8980B-5DAD-BE47-49D4-7C0F1C2A4F91}"/>
              </a:ext>
            </a:extLst>
          </p:cNvPr>
          <p:cNvSpPr/>
          <p:nvPr/>
        </p:nvSpPr>
        <p:spPr>
          <a:xfrm>
            <a:off x="10827081" y="1153765"/>
            <a:ext cx="995667" cy="657105"/>
          </a:xfrm>
          <a:prstGeom prst="rect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72000" rIns="0" bIns="0" rtlCol="1" anchor="ctr" anchorCtr="0"/>
          <a:lstStyle/>
          <a:p>
            <a:pPr algn="ctr">
              <a:lnSpc>
                <a:spcPts val="1500"/>
              </a:lnSpc>
            </a:pPr>
            <a:r>
              <a:rPr lang="en-US" b="1" dirty="0"/>
              <a:t>Good for Diabetes</a:t>
            </a:r>
            <a:endParaRPr lang="he-IL" b="1" dirty="0"/>
          </a:p>
        </p:txBody>
      </p:sp>
      <p:grpSp>
        <p:nvGrpSpPr>
          <p:cNvPr id="17" name="קבוצה 16">
            <a:extLst>
              <a:ext uri="{FF2B5EF4-FFF2-40B4-BE49-F238E27FC236}">
                <a16:creationId xmlns:a16="http://schemas.microsoft.com/office/drawing/2014/main" id="{03616DF7-DCFB-1E23-1028-48468B50A705}"/>
              </a:ext>
            </a:extLst>
          </p:cNvPr>
          <p:cNvGrpSpPr/>
          <p:nvPr/>
        </p:nvGrpSpPr>
        <p:grpSpPr>
          <a:xfrm>
            <a:off x="3794272" y="2960914"/>
            <a:ext cx="4636809" cy="2684077"/>
            <a:chOff x="3794272" y="2960914"/>
            <a:chExt cx="4636809" cy="2684077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7881EFCF-0CE3-78ED-F828-7EB32185204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75" t="4830" r="27722" b="5460"/>
            <a:stretch>
              <a:fillRect/>
            </a:stretch>
          </p:blipFill>
          <p:spPr bwMode="auto">
            <a:xfrm rot="16200000">
              <a:off x="4954143" y="1861673"/>
              <a:ext cx="2283714" cy="4603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CD782D29-86EC-84BC-0BC7-5D5950ADEE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23" t="67795" r="27905" b="5620"/>
            <a:stretch>
              <a:fillRect/>
            </a:stretch>
          </p:blipFill>
          <p:spPr bwMode="auto">
            <a:xfrm rot="16200000">
              <a:off x="6566434" y="3482465"/>
              <a:ext cx="2252560" cy="1361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מלבן 19">
              <a:extLst>
                <a:ext uri="{FF2B5EF4-FFF2-40B4-BE49-F238E27FC236}">
                  <a16:creationId xmlns:a16="http://schemas.microsoft.com/office/drawing/2014/main" id="{BDE96CD7-9A15-E9D0-258F-34D6AA7BEFB7}"/>
                </a:ext>
              </a:extLst>
            </p:cNvPr>
            <p:cNvSpPr/>
            <p:nvPr/>
          </p:nvSpPr>
          <p:spPr>
            <a:xfrm>
              <a:off x="7023460" y="2960914"/>
              <a:ext cx="1374268" cy="2379393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  <p:sp>
          <p:nvSpPr>
            <p:cNvPr id="21" name="תיבת טקסט 20">
              <a:extLst>
                <a:ext uri="{FF2B5EF4-FFF2-40B4-BE49-F238E27FC236}">
                  <a16:creationId xmlns:a16="http://schemas.microsoft.com/office/drawing/2014/main" id="{00E6A535-4BAF-CEA7-EFE2-0FF8DCA300ED}"/>
                </a:ext>
              </a:extLst>
            </p:cNvPr>
            <p:cNvSpPr txBox="1"/>
            <p:nvPr/>
          </p:nvSpPr>
          <p:spPr>
            <a:xfrm>
              <a:off x="7295905" y="2967657"/>
              <a:ext cx="829376" cy="556571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 rtl="0"/>
              <a:r>
                <a:rPr lang="en-US" sz="4000" dirty="0">
                  <a:solidFill>
                    <a:srgbClr val="FF0000"/>
                  </a:solidFill>
                </a:rPr>
                <a:t>30%</a:t>
              </a:r>
            </a:p>
            <a:p>
              <a:pPr algn="ctr" rtl="0">
                <a:lnSpc>
                  <a:spcPts val="1200"/>
                </a:lnSpc>
              </a:pPr>
              <a:r>
                <a:rPr lang="en-US" sz="2000" b="1" dirty="0">
                  <a:solidFill>
                    <a:srgbClr val="FF0000"/>
                  </a:solidFill>
                </a:rPr>
                <a:t>Sweetener</a:t>
              </a:r>
              <a:endParaRPr lang="he-IL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תיבת טקסט 29">
              <a:extLst>
                <a:ext uri="{FF2B5EF4-FFF2-40B4-BE49-F238E27FC236}">
                  <a16:creationId xmlns:a16="http://schemas.microsoft.com/office/drawing/2014/main" id="{ECF2D324-E97F-9CAC-88CA-717E566B7B23}"/>
                </a:ext>
              </a:extLst>
            </p:cNvPr>
            <p:cNvSpPr txBox="1"/>
            <p:nvPr/>
          </p:nvSpPr>
          <p:spPr>
            <a:xfrm>
              <a:off x="7082891" y="3785831"/>
              <a:ext cx="1348190" cy="1600438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l" rtl="0"/>
              <a:r>
                <a:rPr lang="en-US" sz="1400" b="1" dirty="0">
                  <a:solidFill>
                    <a:srgbClr val="00B050"/>
                  </a:solidFill>
                </a:rPr>
                <a:t>100% sweet</a:t>
              </a:r>
            </a:p>
            <a:p>
              <a:pPr algn="l" rtl="0"/>
              <a:r>
                <a:rPr lang="en-US" sz="1400" b="1" dirty="0">
                  <a:solidFill>
                    <a:srgbClr val="00B050"/>
                  </a:solidFill>
                </a:rPr>
                <a:t>100% taste</a:t>
              </a:r>
            </a:p>
            <a:p>
              <a:pPr algn="l" rtl="0"/>
              <a:r>
                <a:rPr lang="en-US" sz="1400" b="1" dirty="0">
                  <a:solidFill>
                    <a:srgbClr val="00B050"/>
                  </a:solidFill>
                </a:rPr>
                <a:t>100% Fill Factor</a:t>
              </a:r>
            </a:p>
            <a:p>
              <a:pPr algn="l" rtl="0"/>
              <a:r>
                <a:rPr lang="en-US" sz="1400" b="1" dirty="0"/>
                <a:t>0 GL</a:t>
              </a:r>
            </a:p>
            <a:p>
              <a:pPr algn="l" rtl="0"/>
              <a:r>
                <a:rPr lang="en-US" sz="1400" b="1" dirty="0"/>
                <a:t>0 Carbs</a:t>
              </a:r>
            </a:p>
            <a:p>
              <a:pPr algn="l" rtl="0"/>
              <a:r>
                <a:rPr lang="en-US" sz="1400" b="1" dirty="0"/>
                <a:t>0 After taste</a:t>
              </a:r>
            </a:p>
            <a:p>
              <a:pPr algn="l" rtl="0"/>
              <a:r>
                <a:rPr lang="en-US" sz="1400" b="1" dirty="0">
                  <a:solidFill>
                    <a:schemeClr val="accent6">
                      <a:lumMod val="75000"/>
                    </a:schemeClr>
                  </a:solidFill>
                </a:rPr>
                <a:t>$</a:t>
              </a:r>
              <a:endParaRPr lang="he-IL" sz="12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31" name="מחבר ישר 30">
              <a:extLst>
                <a:ext uri="{FF2B5EF4-FFF2-40B4-BE49-F238E27FC236}">
                  <a16:creationId xmlns:a16="http://schemas.microsoft.com/office/drawing/2014/main" id="{33354961-1D84-1006-2B11-24CC454779A6}"/>
                </a:ext>
              </a:extLst>
            </p:cNvPr>
            <p:cNvCxnSpPr/>
            <p:nvPr/>
          </p:nvCxnSpPr>
          <p:spPr>
            <a:xfrm>
              <a:off x="7156802" y="3770254"/>
              <a:ext cx="111101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תיבת טקסט 31">
              <a:extLst>
                <a:ext uri="{FF2B5EF4-FFF2-40B4-BE49-F238E27FC236}">
                  <a16:creationId xmlns:a16="http://schemas.microsoft.com/office/drawing/2014/main" id="{AD948EFC-2608-2EA9-682A-59538151A746}"/>
                </a:ext>
              </a:extLst>
            </p:cNvPr>
            <p:cNvSpPr txBox="1"/>
            <p:nvPr/>
          </p:nvSpPr>
          <p:spPr>
            <a:xfrm>
              <a:off x="7082891" y="3429000"/>
              <a:ext cx="1103186" cy="2215991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r>
                <a:rPr lang="en-US" sz="13800" dirty="0">
                  <a:solidFill>
                    <a:srgbClr val="FF0000"/>
                  </a:solidFill>
                </a:rPr>
                <a:t>X</a:t>
              </a:r>
              <a:endParaRPr lang="he-IL" sz="138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4890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6.8"/>
</p:tagLst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45273</TotalTime>
  <Words>1632</Words>
  <Application>Microsoft Office PowerPoint</Application>
  <PresentationFormat>מסך רחב</PresentationFormat>
  <Paragraphs>488</Paragraphs>
  <Slides>30</Slides>
  <Notes>19</Notes>
  <HiddenSlides>0</HiddenSlides>
  <MMClips>0</MMClips>
  <ScaleCrop>false</ScaleCrop>
  <HeadingPairs>
    <vt:vector size="8" baseType="variant">
      <vt:variant>
        <vt:lpstr>גופנים בשימוש</vt:lpstr>
      </vt:variant>
      <vt:variant>
        <vt:i4>10</vt:i4>
      </vt:variant>
      <vt:variant>
        <vt:lpstr>ערכת נושא</vt:lpstr>
      </vt:variant>
      <vt:variant>
        <vt:i4>1</vt:i4>
      </vt:variant>
      <vt:variant>
        <vt:lpstr>שרתי OLE מוטבעים</vt:lpstr>
      </vt:variant>
      <vt:variant>
        <vt:i4>1</vt:i4>
      </vt:variant>
      <vt:variant>
        <vt:lpstr>כותרות שקופיות</vt:lpstr>
      </vt:variant>
      <vt:variant>
        <vt:i4>30</vt:i4>
      </vt:variant>
    </vt:vector>
  </HeadingPairs>
  <TitlesOfParts>
    <vt:vector size="42" baseType="lpstr">
      <vt:lpstr>Acuta Black</vt:lpstr>
      <vt:lpstr>Aharoni</vt:lpstr>
      <vt:lpstr>Aldhabi</vt:lpstr>
      <vt:lpstr>Almoni DL AAA</vt:lpstr>
      <vt:lpstr>Arial</vt:lpstr>
      <vt:lpstr>Arial Narrow</vt:lpstr>
      <vt:lpstr>Britannic Bold</vt:lpstr>
      <vt:lpstr>Calibri</vt:lpstr>
      <vt:lpstr>Calibri </vt:lpstr>
      <vt:lpstr>LEMON MILK</vt:lpstr>
      <vt:lpstr>ערכת נושא Office</vt:lpstr>
      <vt:lpstr>Acrobat Document</vt:lpstr>
      <vt:lpstr>מצגת של PowerPoint‏</vt:lpstr>
      <vt:lpstr>Who doesn’t like sweets?</vt:lpstr>
      <vt:lpstr>OUR OPPORTUNITY – Sugar Free</vt:lpstr>
      <vt:lpstr>Who am I</vt:lpstr>
      <vt:lpstr>Question: in 70% Dark Chocolate</vt:lpstr>
      <vt:lpstr>Answer: It’s SUGAR</vt:lpstr>
      <vt:lpstr>Ideal Sweetener</vt:lpstr>
      <vt:lpstr>מצגת של PowerPoint‏</vt:lpstr>
      <vt:lpstr>מצגת של PowerPoint‏</vt:lpstr>
      <vt:lpstr>מצגת של PowerPoint‏</vt:lpstr>
      <vt:lpstr>מצגת של PowerPoint‏</vt:lpstr>
      <vt:lpstr>1st Product Line: SugarNess Blends</vt:lpstr>
      <vt:lpstr>SugarNESS - Benefits</vt:lpstr>
      <vt:lpstr>Global Sugar Reduction Market</vt:lpstr>
      <vt:lpstr>With SugarNess</vt:lpstr>
      <vt:lpstr>2nd Product Line: JO-MO Chocolate</vt:lpstr>
      <vt:lpstr>JO-MO Chocolate Product Line</vt:lpstr>
      <vt:lpstr>Global sugar free Chocolate Market</vt:lpstr>
      <vt:lpstr>Sugar Free Chocolate Market</vt:lpstr>
      <vt:lpstr>3rd Product Line: JO-MO Pro</vt:lpstr>
      <vt:lpstr>Protein Bars</vt:lpstr>
      <vt:lpstr>Protein Bars Global Market</vt:lpstr>
      <vt:lpstr>Vegan Protein Bar Global Market</vt:lpstr>
      <vt:lpstr>JO-MO Pro</vt:lpstr>
      <vt:lpstr>4th Product Line: Raw Materials</vt:lpstr>
      <vt:lpstr>Ornat Chocolate</vt:lpstr>
      <vt:lpstr>JO-MO Team</vt:lpstr>
      <vt:lpstr>Why Us</vt:lpstr>
      <vt:lpstr>What we are looking for</vt:lpstr>
      <vt:lpstr>The proof is in the pudding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אורנת תעשיות מזון בע"מ</dc:title>
  <dc:creator>יאיר</dc:creator>
  <cp:lastModifiedBy>Yair Darel</cp:lastModifiedBy>
  <cp:revision>104</cp:revision>
  <cp:lastPrinted>2025-07-09T10:35:23Z</cp:lastPrinted>
  <dcterms:created xsi:type="dcterms:W3CDTF">2021-04-18T09:24:34Z</dcterms:created>
  <dcterms:modified xsi:type="dcterms:W3CDTF">2025-11-04T14:57:08Z</dcterms:modified>
</cp:coreProperties>
</file>